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9" name="Shape 6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使用目的：顯示課程名稱，課程名稱需與課表中的相同。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編修方式：直接將現有文字改成正式授課的課程名稱。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3" name="Shape 6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使用目的：上課前老師用來提醒學員關閉不必要的程式，以免影響上課。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使用目的：上課前老師用來提醒學員，下載上課講義、素材。</a:t>
            </a:r>
          </a:p>
          <a:p>
            <a:pPr/>
            <a:r>
              <a:t>  每堂課上課前</a:t>
            </a:r>
            <a:r>
              <a:t>7</a:t>
            </a:r>
            <a:r>
              <a:t>天，官網即開放下載。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1" name="Shape 6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使用目的：上課前老師用來告知學員會用到</a:t>
            </a:r>
            <a:r>
              <a:t>zoom</a:t>
            </a:r>
            <a:r>
              <a:t>的功能在那裡。</a:t>
            </a:r>
            <a:br/>
            <a:r>
              <a:t>　　　　　學員上課前，技服都會跟學員說明</a:t>
            </a:r>
            <a:r>
              <a:t>zoom</a:t>
            </a:r>
            <a:r>
              <a:t>的使用方式，如果有學員忘記，老師可以用這一頁做提醒。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9" name="Shape 6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7" name="Shape 6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BE651D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383669"/>
            <a:ext cx="1569662" cy="568946"/>
            <a:chOff x="0" y="0"/>
            <a:chExt cx="1569661" cy="568944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46960" y="0"/>
              <a:ext cx="147574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軟正黑體"/>
                  <a:ea typeface="微軟正黑體"/>
                  <a:cs typeface="微軟正黑體"/>
                  <a:sym typeface="微軟正黑體"/>
                </a:rP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/>
            </a:pPr>
            <a:r>
              <a:t>ZOOM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查看選項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共同註記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筆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共享螢幕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與會者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iOS機械學習和雲端資料庫開發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iOS機械學習和雲端資料庫開發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第1堂_建立多Section的表格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第2堂_使用者行為分析(上)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第3堂_使用者行為分析(下)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第4堂_及時資料庫改變欄位狀態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第5堂_及時資料庫同步顏色資料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第6堂_及時顯示資料庫資料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第7堂_暱名登入</a:t>
            </a:r>
          </a:p>
        </p:txBody>
      </p:sp>
      <p:sp>
        <p:nvSpPr>
          <p:cNvPr id="684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5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6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87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iOS機械學習和雲端資料庫開發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第8堂_及時資料庫新增大量資料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第9堂_及時資料庫顯示大量資料 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第10堂_email註冊和登入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第11堂_解析外部網站下載的json檔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第12堂_新增和顯示資料至NoSQL資料庫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第13堂_新增修改刪除FireStore資料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第14堂_上傳圖片和資料至雲端硬碟</a:t>
            </a:r>
          </a:p>
        </p:txBody>
      </p:sp>
      <p:sp>
        <p:nvSpPr>
          <p:cNvPr id="692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95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iOS機械學習和雲端資料庫開發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第15堂_下載雲端硬碟圖片和顯示圖片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第16堂_直式橫式可以正常顯示的介面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第17堂_firestore和firestorage的整合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第18堂_文字辨識機械學習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第19堂_掃描條碼機械學習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第20堂_臉部辦識機械學習</a:t>
            </a:r>
          </a:p>
        </p:txBody>
      </p:sp>
      <p:sp>
        <p:nvSpPr>
          <p:cNvPr id="700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1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703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