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yo\Downloads\EXCEL_GANTT_CHART_P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Sheet1!$F$2:$F$9</c:f>
              <c:strCache>
                <c:ptCount val="8"/>
                <c:pt idx="0">
                  <c:v>Crearea proiectului in Visual Studio</c:v>
                </c:pt>
                <c:pt idx="1">
                  <c:v>conectarea la baza de date folosind SSMS</c:v>
                </c:pt>
                <c:pt idx="2">
                  <c:v>realizarea de front-end</c:v>
                </c:pt>
                <c:pt idx="3">
                  <c:v>Inceperea back-end-ului folosind ASP.NET MVC</c:v>
                </c:pt>
                <c:pt idx="4">
                  <c:v>crearea de diverse metode in controller</c:v>
                </c:pt>
                <c:pt idx="5">
                  <c:v>finalizarea functiilor in Javascript</c:v>
                </c:pt>
                <c:pt idx="6">
                  <c:v>crearea metodei de download si prelucrarea fisierului excel</c:v>
                </c:pt>
                <c:pt idx="7">
                  <c:v>rezolvarea unor mici bug-uri</c:v>
                </c:pt>
              </c:strCache>
            </c:strRef>
          </c:cat>
          <c:val>
            <c:numRef>
              <c:f>Sheet1!$G$2:$G$9</c:f>
              <c:numCache>
                <c:formatCode>m/d/yyyy</c:formatCode>
                <c:ptCount val="8"/>
                <c:pt idx="0">
                  <c:v>45226</c:v>
                </c:pt>
                <c:pt idx="1">
                  <c:v>45228</c:v>
                </c:pt>
                <c:pt idx="2">
                  <c:v>45229</c:v>
                </c:pt>
                <c:pt idx="3">
                  <c:v>45240</c:v>
                </c:pt>
                <c:pt idx="4">
                  <c:v>45246</c:v>
                </c:pt>
                <c:pt idx="5">
                  <c:v>45253</c:v>
                </c:pt>
                <c:pt idx="6">
                  <c:v>45267</c:v>
                </c:pt>
                <c:pt idx="7">
                  <c:v>45273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2B-4EBA-B102-772C390E57CE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Sheet1!$F$2:$F$9</c:f>
              <c:strCache>
                <c:ptCount val="8"/>
                <c:pt idx="0">
                  <c:v>Crearea proiectului in Visual Studio</c:v>
                </c:pt>
                <c:pt idx="1">
                  <c:v>conectarea la baza de date folosind SSMS</c:v>
                </c:pt>
                <c:pt idx="2">
                  <c:v>realizarea de front-end</c:v>
                </c:pt>
                <c:pt idx="3">
                  <c:v>Inceperea back-end-ului folosind ASP.NET MVC</c:v>
                </c:pt>
                <c:pt idx="4">
                  <c:v>crearea de diverse metode in controller</c:v>
                </c:pt>
                <c:pt idx="5">
                  <c:v>finalizarea functiilor in Javascript</c:v>
                </c:pt>
                <c:pt idx="6">
                  <c:v>crearea metodei de download si prelucrarea fisierului excel</c:v>
                </c:pt>
                <c:pt idx="7">
                  <c:v>rezolvarea unor mici bug-uri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11</c:v>
                </c:pt>
                <c:pt idx="3">
                  <c:v>6</c:v>
                </c:pt>
                <c:pt idx="4">
                  <c:v>7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2B-4EBA-B102-772C390E5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729199"/>
        <c:axId val="1545192831"/>
      </c:barChart>
      <c:catAx>
        <c:axId val="5177291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92831"/>
        <c:crosses val="autoZero"/>
        <c:auto val="1"/>
        <c:lblAlgn val="ctr"/>
        <c:lblOffset val="100"/>
        <c:noMultiLvlLbl val="0"/>
      </c:catAx>
      <c:valAx>
        <c:axId val="1545192831"/>
        <c:scaling>
          <c:orientation val="minMax"/>
          <c:min val="452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2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2365A-FA80-4922-BC05-CDDDA93D69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1504-0FB8-42AE-A327-5CCF42E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03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870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238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92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509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532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32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1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6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821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9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AFE6F5-5DAC-2FC8-56F3-B558E5C3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8973"/>
            <a:ext cx="9603275" cy="1054781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3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AB8372-1838-673F-AC99-D8B994B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CEB3C0E-41BA-EB7C-2AC0-64AC585604D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85569" y="2314639"/>
            <a:ext cx="8966200" cy="3274397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err="1"/>
              <a:t>Ilie</a:t>
            </a:r>
            <a:r>
              <a:rPr lang="en-US" sz="3800" dirty="0"/>
              <a:t> Robert-Alin</a:t>
            </a:r>
            <a:endParaRPr lang="ro-RO" sz="3800" dirty="0"/>
          </a:p>
          <a:p>
            <a:r>
              <a:rPr lang="en-US" sz="3800" dirty="0"/>
              <a:t>Pop</a:t>
            </a:r>
            <a:r>
              <a:rPr lang="ro-RO" sz="3800" dirty="0" err="1"/>
              <a:t>ărăscu</a:t>
            </a:r>
            <a:r>
              <a:rPr lang="ro-RO" sz="3800" dirty="0"/>
              <a:t> Cosmin-Gabriel</a:t>
            </a:r>
          </a:p>
          <a:p>
            <a:r>
              <a:rPr lang="ro-RO" sz="3800" dirty="0"/>
              <a:t>Popa Andrei-Sebastian</a:t>
            </a:r>
          </a:p>
          <a:p>
            <a:endParaRPr lang="ro-RO" sz="3800" dirty="0"/>
          </a:p>
          <a:p>
            <a:r>
              <a:rPr lang="ro-RO" sz="3800" dirty="0"/>
              <a:t>441G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91CD5B14-D9B2-F9FD-6AF8-32658324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10</a:t>
            </a:fld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4DA3C790-D142-A5BA-2CE2-E4F36B3DE75E}"/>
              </a:ext>
            </a:extLst>
          </p:cNvPr>
          <p:cNvSpPr txBox="1"/>
          <p:nvPr/>
        </p:nvSpPr>
        <p:spPr>
          <a:xfrm>
            <a:off x="3162300" y="2387600"/>
            <a:ext cx="544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 err="1"/>
              <a:t>Thanks</a:t>
            </a:r>
            <a:r>
              <a:rPr lang="ro-RO" sz="6000" dirty="0"/>
              <a:t> for </a:t>
            </a:r>
            <a:r>
              <a:rPr lang="ro-RO" sz="6000" dirty="0" err="1"/>
              <a:t>your</a:t>
            </a:r>
            <a:r>
              <a:rPr lang="ro-RO" sz="6000" dirty="0"/>
              <a:t> </a:t>
            </a:r>
            <a:r>
              <a:rPr lang="ro-RO" sz="6000" dirty="0" err="1"/>
              <a:t>attention</a:t>
            </a:r>
            <a:r>
              <a:rPr lang="ro-RO" sz="6000" dirty="0"/>
              <a:t>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453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Wood human figure">
            <a:extLst>
              <a:ext uri="{FF2B5EF4-FFF2-40B4-BE49-F238E27FC236}">
                <a16:creationId xmlns:a16="http://schemas.microsoft.com/office/drawing/2014/main" id="{54197606-AC35-4611-BF00-42D3614F8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E2D65D38-02BC-A175-CC6F-D961E3C7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04A5A8B7-23BA-4759-8CF1-80CB4CABB12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03602A-75C9-1A89-AF3A-AAFC7D5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D7C6B4-1FFC-60F7-48A7-4E742A09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INTRODUCERE …………..3</a:t>
            </a:r>
          </a:p>
          <a:p>
            <a:r>
              <a:rPr lang="en-US" dirty="0"/>
              <a:t>TASK-URI…………..……4-6</a:t>
            </a:r>
          </a:p>
          <a:p>
            <a:r>
              <a:rPr lang="en-US" dirty="0"/>
              <a:t>CONCLUZII………………7</a:t>
            </a:r>
          </a:p>
          <a:p>
            <a:r>
              <a:rPr lang="en-US" dirty="0"/>
              <a:t>GANTT CHART…………..8</a:t>
            </a:r>
          </a:p>
          <a:p>
            <a:r>
              <a:rPr lang="en-US" dirty="0"/>
              <a:t>CONTRIBUTII…………….9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5078FDB-42F4-6440-5E5B-111760C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0233DD-EABA-0761-2886-808D7AF2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DD59AB6-A816-4950-68A5-4586456C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MVC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SQL (SSMS)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EA2EC58-BB81-D6D0-A2BD-0448652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TASK-URI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Cosmin:</a:t>
            </a:r>
          </a:p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design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front-end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Realizarea</a:t>
            </a:r>
            <a:r>
              <a:rPr lang="en-US" dirty="0"/>
              <a:t> 50% HTML</a:t>
            </a:r>
          </a:p>
          <a:p>
            <a:r>
              <a:rPr lang="en-US" dirty="0" err="1"/>
              <a:t>Realizarea</a:t>
            </a:r>
            <a:r>
              <a:rPr lang="en-US" dirty="0"/>
              <a:t> 50% din </a:t>
            </a:r>
            <a:r>
              <a:rPr lang="en-US" dirty="0" err="1"/>
              <a:t>metoda</a:t>
            </a:r>
            <a:r>
              <a:rPr lang="en-US" dirty="0"/>
              <a:t> Download</a:t>
            </a:r>
          </a:p>
          <a:p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TASK-URI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Sebastian: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100% CSS</a:t>
            </a:r>
          </a:p>
          <a:p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50% HTML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TASK-URI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Robert: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100% JavaScript</a:t>
            </a:r>
          </a:p>
          <a:p>
            <a:r>
              <a:rPr lang="en-US" dirty="0" err="1"/>
              <a:t>Realizare</a:t>
            </a:r>
            <a:r>
              <a:rPr lang="en-US" dirty="0"/>
              <a:t> Back-end (ASP.NET)</a:t>
            </a:r>
          </a:p>
          <a:p>
            <a:r>
              <a:rPr lang="en-US" dirty="0" err="1"/>
              <a:t>Realizare</a:t>
            </a:r>
            <a:r>
              <a:rPr lang="en-US" dirty="0"/>
              <a:t> 50% din </a:t>
            </a:r>
            <a:r>
              <a:rPr lang="en-US" dirty="0" err="1"/>
              <a:t>metoda</a:t>
            </a:r>
            <a:r>
              <a:rPr lang="en-US" dirty="0"/>
              <a:t> Download</a:t>
            </a:r>
          </a:p>
          <a:p>
            <a:r>
              <a:rPr lang="en-US" dirty="0" err="1"/>
              <a:t>Conectarea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07E23F-0B74-9973-EC23-6991330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A030BEC-8745-7138-E4C2-66F612B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13B3D-BA48-B03E-5FF2-61E708FE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r>
              <a:rPr lang="en-US" dirty="0" err="1"/>
              <a:t>Observarea</a:t>
            </a:r>
            <a:r>
              <a:rPr lang="en-US" dirty="0"/>
              <a:t> </a:t>
            </a:r>
            <a:r>
              <a:rPr lang="en-US" dirty="0" err="1"/>
              <a:t>diferențelor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2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endParaRPr lang="en-US" dirty="0"/>
          </a:p>
          <a:p>
            <a:r>
              <a:rPr lang="en-US" dirty="0" err="1"/>
              <a:t>Pregătirea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licență</a:t>
            </a:r>
            <a:endParaRPr lang="en-US" dirty="0"/>
          </a:p>
          <a:p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documentației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DB5-AC2B-BF80-0827-13338DE9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6EF7-ACEC-77AC-B795-D0A70FC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900C46-F3E1-6DD9-A73C-C696AC1C6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8653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530" progId="Excel.Sheet.12">
                  <p:embed/>
                </p:oleObj>
              </mc:Choice>
              <mc:Fallback>
                <p:oleObj name="Worksheet" r:id="rId2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748A19-E70B-F536-D2BA-27B9E6B45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344881"/>
              </p:ext>
            </p:extLst>
          </p:nvPr>
        </p:nvGraphicFramePr>
        <p:xfrm>
          <a:off x="1451578" y="2057400"/>
          <a:ext cx="9603275" cy="357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360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157DB-EFFE-99A6-E64A-347896E3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Contributii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DC501-85F0-BCCC-4150-F08A0136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18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04A5A8B7-23BA-4759-8CF1-80CB4CABB12A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2E1805-B961-2AF9-4241-FC91BBD7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2289"/>
              </p:ext>
            </p:extLst>
          </p:nvPr>
        </p:nvGraphicFramePr>
        <p:xfrm>
          <a:off x="4618374" y="1535145"/>
          <a:ext cx="6282920" cy="3028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601">
                  <a:extLst>
                    <a:ext uri="{9D8B030D-6E8A-4147-A177-3AD203B41FA5}">
                      <a16:colId xmlns:a16="http://schemas.microsoft.com/office/drawing/2014/main" val="3934465027"/>
                    </a:ext>
                  </a:extLst>
                </a:gridCol>
                <a:gridCol w="2647551">
                  <a:extLst>
                    <a:ext uri="{9D8B030D-6E8A-4147-A177-3AD203B41FA5}">
                      <a16:colId xmlns:a16="http://schemas.microsoft.com/office/drawing/2014/main" val="733732855"/>
                    </a:ext>
                  </a:extLst>
                </a:gridCol>
                <a:gridCol w="1705768">
                  <a:extLst>
                    <a:ext uri="{9D8B030D-6E8A-4147-A177-3AD203B41FA5}">
                      <a16:colId xmlns:a16="http://schemas.microsoft.com/office/drawing/2014/main" val="3624756942"/>
                    </a:ext>
                  </a:extLst>
                </a:gridCol>
              </a:tblGrid>
              <a:tr h="30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Robert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Cosmin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Sebastian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250496002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100% 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unui design pentru partea de front-end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100% CSS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3671522575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1253831387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Back-end (ASP.NET)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50% HTML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50% HTML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701555570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50% din metoda Download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documentatie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documentatie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3406142740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Conectarea la baza de date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50% din metoda Download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110664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12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9A1D859A14543A47F49DF2DA44BFA" ma:contentTypeVersion="13" ma:contentTypeDescription="Create a new document." ma:contentTypeScope="" ma:versionID="b3cf95ebcd3b03b16b114d6f1a8256e7">
  <xsd:schema xmlns:xsd="http://www.w3.org/2001/XMLSchema" xmlns:xs="http://www.w3.org/2001/XMLSchema" xmlns:p="http://schemas.microsoft.com/office/2006/metadata/properties" xmlns:ns3="aa1bddbf-3c86-47ff-8157-daffd86928c6" xmlns:ns4="7a3f878f-47e4-43c1-aaa8-cd4e19d423fa" targetNamespace="http://schemas.microsoft.com/office/2006/metadata/properties" ma:root="true" ma:fieldsID="12eb65533e99ec1fc7ea499147a6636a" ns3:_="" ns4:_="">
    <xsd:import namespace="aa1bddbf-3c86-47ff-8157-daffd86928c6"/>
    <xsd:import namespace="7a3f878f-47e4-43c1-aaa8-cd4e19d423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bddbf-3c86-47ff-8157-daffd8692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878f-47e4-43c1-aaa8-cd4e19d423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1bddbf-3c86-47ff-8157-daffd86928c6" xsi:nil="true"/>
  </documentManagement>
</p:properties>
</file>

<file path=customXml/itemProps1.xml><?xml version="1.0" encoding="utf-8"?>
<ds:datastoreItem xmlns:ds="http://schemas.openxmlformats.org/officeDocument/2006/customXml" ds:itemID="{BD429FE1-1DC8-429E-AFC1-D831CE1F9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1bddbf-3c86-47ff-8157-daffd86928c6"/>
    <ds:schemaRef ds:uri="7a3f878f-47e4-43c1-aaa8-cd4e19d42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60FFBE-1E7E-400C-B9F8-3A5D79800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B11CB-EAAB-43B2-927E-E1E023737DD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a3f878f-47e4-43c1-aaa8-cd4e19d423fa"/>
    <ds:schemaRef ds:uri="aa1bddbf-3c86-47ff-8157-daffd86928c6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223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Gallery</vt:lpstr>
      <vt:lpstr>Worksheet</vt:lpstr>
      <vt:lpstr>Proiect 3</vt:lpstr>
      <vt:lpstr>Cuprins</vt:lpstr>
      <vt:lpstr>Introducere</vt:lpstr>
      <vt:lpstr>TASK-URI</vt:lpstr>
      <vt:lpstr>TASK-URI</vt:lpstr>
      <vt:lpstr>TASK-URI</vt:lpstr>
      <vt:lpstr>Concluzii</vt:lpstr>
      <vt:lpstr>GANTT CHART</vt:lpstr>
      <vt:lpstr>Contributii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3</dc:title>
  <dc:creator>Andrei-Sebastian POPA (117629)</dc:creator>
  <cp:lastModifiedBy>Robert ILIE (118956)</cp:lastModifiedBy>
  <cp:revision>5</cp:revision>
  <dcterms:created xsi:type="dcterms:W3CDTF">2023-12-18T14:08:42Z</dcterms:created>
  <dcterms:modified xsi:type="dcterms:W3CDTF">2023-12-18T16:26:13Z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0x010100C2E9A1D859A14543A47F49DF2DA44BFA</vt:lpwstr>
  </property>
</Properties>
</file>