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7"/>
    <p:restoredTop sz="96327"/>
  </p:normalViewPr>
  <p:slideViewPr>
    <p:cSldViewPr snapToGrid="0" snapToObjects="1">
      <p:cViewPr varScale="1">
        <p:scale>
          <a:sx n="207" d="100"/>
          <a:sy n="207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906" y="899106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0922"/>
          </a:xfrm>
          <a:solidFill>
            <a:schemeClr val="bg1">
              <a:alpha val="70000"/>
            </a:schemeClr>
          </a:solidFill>
        </p:spPr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9020"/>
            <a:ext cx="9601200" cy="4704366"/>
          </a:xfrm>
          <a:solidFill>
            <a:schemeClr val="bg1">
              <a:alpha val="70000"/>
            </a:schemeClr>
          </a:solidFill>
        </p:spPr>
        <p:txBody>
          <a:bodyPr lIns="91440" tIns="182880" b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5341" y="6453386"/>
            <a:ext cx="495127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85"/>
          </a:xfrm>
          <a:solidFill>
            <a:schemeClr val="bg1">
              <a:alpha val="70000"/>
            </a:schemeClr>
          </a:solidFill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65562" y="6453386"/>
            <a:ext cx="495127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706695" cy="68576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60" y="685800"/>
            <a:ext cx="275573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560" y="2856344"/>
            <a:ext cx="275573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33956" y="6453386"/>
            <a:ext cx="641644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706695" y="5761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8157184" cy="68576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575240" y="6453386"/>
            <a:ext cx="49857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8157184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07FB-CC27-DA43-B21C-06285AC63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7232" y="736429"/>
            <a:ext cx="5756425" cy="1233520"/>
          </a:xfrm>
          <a:solidFill>
            <a:schemeClr val="tx1">
              <a:alpha val="37000"/>
            </a:schemeClr>
          </a:solidFill>
        </p:spPr>
        <p:txBody>
          <a:bodyPr lIns="182880" tIns="182880" rIns="182880" bIns="182880" anchor="ctr" anchorCtr="0"/>
          <a:lstStyle/>
          <a:p>
            <a:r>
              <a:rPr lang="en-US" sz="9600" cap="none" dirty="0"/>
              <a:t>EthiCars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F51CD-4603-DC4C-AF3C-223418B7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4848" y="5075226"/>
            <a:ext cx="9342303" cy="546185"/>
          </a:xfrm>
          <a:solidFill>
            <a:schemeClr val="tx1">
              <a:alpha val="32000"/>
            </a:schemeClr>
          </a:solidFill>
        </p:spPr>
        <p:txBody>
          <a:bodyPr lIns="182880" tIns="182880" rIns="182880" bIns="182880" anchor="ctr" anchorCtr="0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Can autonomous vehicles make ethical decisions one day?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A37F6DF-4402-1849-A277-07170F234836}"/>
              </a:ext>
            </a:extLst>
          </p:cNvPr>
          <p:cNvSpPr txBox="1">
            <a:spLocks/>
          </p:cNvSpPr>
          <p:nvPr/>
        </p:nvSpPr>
        <p:spPr>
          <a:xfrm>
            <a:off x="214855" y="6333294"/>
            <a:ext cx="2276732" cy="331393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txBody>
          <a:bodyPr vert="horz" lIns="182880" tIns="182880" rIns="182880" bIns="18288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>
                <a:solidFill>
                  <a:schemeClr val="bg1"/>
                </a:solidFill>
              </a:rPr>
              <a:t>by Robert Juhasz, April 2021</a:t>
            </a:r>
          </a:p>
        </p:txBody>
      </p:sp>
    </p:spTree>
    <p:extLst>
      <p:ext uri="{BB962C8B-B14F-4D97-AF65-F5344CB8AC3E}">
        <p14:creationId xmlns:p14="http://schemas.microsoft.com/office/powerpoint/2010/main" val="175613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86481D-93C9-A141-BC48-A1DCAFDA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Moral Machine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1E68F-B5FC-264A-937F-D2741CD9C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9020"/>
            <a:ext cx="5507879" cy="3043909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en-US" dirty="0"/>
              <a:t>An MIT crowd sourcing project</a:t>
            </a:r>
          </a:p>
          <a:p>
            <a:r>
              <a:rPr lang="en-US" dirty="0"/>
              <a:t>Collect human decisions in various scenarios</a:t>
            </a:r>
          </a:p>
          <a:p>
            <a:r>
              <a:rPr lang="en-US" dirty="0"/>
              <a:t>Two deadly outcomes in a car accident</a:t>
            </a:r>
          </a:p>
          <a:p>
            <a:r>
              <a:rPr lang="en-US" dirty="0"/>
              <a:t>Based on the old "trolley problem”</a:t>
            </a:r>
          </a:p>
          <a:p>
            <a:r>
              <a:rPr lang="en-US" dirty="0"/>
              <a:t>Ethical dilemma: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dirty="0"/>
              <a:t>	</a:t>
            </a:r>
            <a:r>
              <a:rPr lang="en-US" b="1" i="1" dirty="0"/>
              <a:t>Sacrifice one person to save more.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FE6B76F-6C5D-6245-8E8D-DC972750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672" y="1749020"/>
            <a:ext cx="3998128" cy="304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9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000D062-0D8D-1141-8DF8-A432F058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Moral Machine Project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C9887DF-8EAF-8049-9C0D-8EAE31D4A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19"/>
          <a:stretch/>
        </p:blipFill>
        <p:spPr>
          <a:xfrm>
            <a:off x="1371600" y="1679822"/>
            <a:ext cx="9601200" cy="457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7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AA0385F-8FBA-D948-8BA0-884DB185DF8B}"/>
              </a:ext>
            </a:extLst>
          </p:cNvPr>
          <p:cNvSpPr/>
          <p:nvPr/>
        </p:nvSpPr>
        <p:spPr>
          <a:xfrm>
            <a:off x="3933762" y="1821"/>
            <a:ext cx="8258238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70E56-1CB8-F84A-8318-19753AFD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Pipeline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805DD-12C0-3946-AEEF-D69AE09D6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60" y="2356574"/>
            <a:ext cx="3154629" cy="3909214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800"/>
              </a:spcAft>
              <a:buFont typeface="Wingdings" pitchFamily="2" charset="2"/>
              <a:buChar char="§"/>
            </a:pPr>
            <a:r>
              <a:rPr lang="en-US" sz="1800" dirty="0"/>
              <a:t>Moral Machine database</a:t>
            </a:r>
          </a:p>
          <a:p>
            <a:pPr marL="285750" indent="-285750">
              <a:spcAft>
                <a:spcPts val="1800"/>
              </a:spcAft>
              <a:buFont typeface="Wingdings" pitchFamily="2" charset="2"/>
              <a:buChar char="§"/>
            </a:pPr>
            <a:r>
              <a:rPr lang="en-US" sz="1800" dirty="0"/>
              <a:t>Downloaded from OSF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800" dirty="0"/>
              <a:t>Main data in 2 CSV files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600" b="1" i="0" dirty="0"/>
              <a:t>#1</a:t>
            </a:r>
            <a:r>
              <a:rPr lang="en-US" sz="1600" i="0" dirty="0"/>
              <a:t> | 70.3M rows | 11.6 GB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600" b="1" i="0" dirty="0"/>
              <a:t>#2</a:t>
            </a:r>
            <a:r>
              <a:rPr lang="en-US" sz="1600" i="0" dirty="0"/>
              <a:t> | 11.3M rows | 1.83 GB</a:t>
            </a:r>
          </a:p>
          <a:p>
            <a:pPr marL="285750" indent="-285750">
              <a:spcBef>
                <a:spcPts val="18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Additional external data with country information</a:t>
            </a:r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US" i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0E0E1836-6252-BA43-8AC5-FDD0C333D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795" y="575363"/>
            <a:ext cx="2992079" cy="10050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picture containing text, clipart, businesscard&#10;&#10;Description automatically generated">
            <a:extLst>
              <a:ext uri="{FF2B5EF4-FFF2-40B4-BE49-F238E27FC236}">
                <a16:creationId xmlns:a16="http://schemas.microsoft.com/office/drawing/2014/main" id="{7167DEC5-7F62-B74C-9A13-6B71519FD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627" y="685800"/>
            <a:ext cx="2077644" cy="7616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F7349DF-16E6-4145-A7D7-4042650D5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752" y="2835364"/>
            <a:ext cx="1437529" cy="11872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6C04D34-ED76-D442-9126-F03DEE56F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1271" y="2686540"/>
            <a:ext cx="3012971" cy="16246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FA7A528-E90C-0D4C-9FE1-D726F457E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5117" y="4983946"/>
            <a:ext cx="2306801" cy="9344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62DC787-3400-994B-9279-D62B0F85C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4205" y="5589446"/>
            <a:ext cx="2745513" cy="6579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943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83</TotalTime>
  <Words>96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Franklin Gothic Book</vt:lpstr>
      <vt:lpstr>Wingdings</vt:lpstr>
      <vt:lpstr>Crop</vt:lpstr>
      <vt:lpstr>EthiCars</vt:lpstr>
      <vt:lpstr>Moral Machine Project</vt:lpstr>
      <vt:lpstr>Moral Machine Project</vt:lpstr>
      <vt:lpstr>The Data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EthiCars</dc:title>
  <dc:creator>Robert Juhasz</dc:creator>
  <cp:lastModifiedBy>Robert Juhasz</cp:lastModifiedBy>
  <cp:revision>7</cp:revision>
  <dcterms:created xsi:type="dcterms:W3CDTF">2021-04-10T15:20:53Z</dcterms:created>
  <dcterms:modified xsi:type="dcterms:W3CDTF">2021-04-10T16:44:15Z</dcterms:modified>
</cp:coreProperties>
</file>