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90"/>
  </p:sldMasterIdLst>
  <p:sldIdLst>
    <p:sldId id="256" r:id="rId191"/>
    <p:sldId id="257" r:id="rId192"/>
    <p:sldId id="258" r:id="rId193"/>
    <p:sldId id="259" r:id="rId194"/>
    <p:sldId id="263" r:id="rId195"/>
    <p:sldId id="260" r:id="rId196"/>
    <p:sldId id="264" r:id="rId197"/>
    <p:sldId id="265" r:id="rId198"/>
    <p:sldId id="261" r:id="rId199"/>
    <p:sldId id="262" r:id="rId200"/>
    <p:sldId id="266" r:id="rId201"/>
    <p:sldId id="267" r:id="rId202"/>
    <p:sldId id="268" r:id="rId2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slide" Target="slides/slide1.xml"/><Relationship Id="rId205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customXml" Target="../customXml/item18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slide" Target="slides/slide2.xml"/><Relationship Id="rId197" Type="http://schemas.openxmlformats.org/officeDocument/2006/relationships/slide" Target="slides/slide7.xml"/><Relationship Id="rId206" Type="http://schemas.openxmlformats.org/officeDocument/2006/relationships/theme" Target="theme/theme1.xml"/><Relationship Id="rId201" Type="http://schemas.openxmlformats.org/officeDocument/2006/relationships/slide" Target="slides/slide1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slide" Target="slides/slide8.xml"/><Relationship Id="rId172" Type="http://schemas.openxmlformats.org/officeDocument/2006/relationships/customXml" Target="../customXml/item172.xml"/><Relationship Id="rId193" Type="http://schemas.openxmlformats.org/officeDocument/2006/relationships/slide" Target="slides/slide3.xml"/><Relationship Id="rId202" Type="http://schemas.openxmlformats.org/officeDocument/2006/relationships/slide" Target="slides/slide12.xml"/><Relationship Id="rId207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slide" Target="slides/slide4.xml"/><Relationship Id="rId199" Type="http://schemas.openxmlformats.org/officeDocument/2006/relationships/slide" Target="slides/slide9.xml"/><Relationship Id="rId203" Type="http://schemas.openxmlformats.org/officeDocument/2006/relationships/slide" Target="slides/slide13.xml"/><Relationship Id="rId208" Type="http://schemas.microsoft.com/office/2015/10/relationships/revisionInfo" Target="revisionInfo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slide" Target="slides/slide5.xml"/><Relationship Id="rId190" Type="http://schemas.openxmlformats.org/officeDocument/2006/relationships/slideMaster" Target="slideMasters/slideMaster1.xml"/><Relationship Id="rId204" Type="http://schemas.openxmlformats.org/officeDocument/2006/relationships/presProps" Target="pres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slide" Target="slides/slide6.xml"/><Relationship Id="rId200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83F1-7A51-4CE3-B187-7F9F4356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007B-CC6E-4F28-8D76-8D9C4CF18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EFC1-E588-4758-A2B8-B7143866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4F8A-BAEF-46C7-B1A8-6A760D0F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4C04-C917-4EE9-B282-94213C69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0F8-B351-455B-B93D-FBEB53FD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FA87-6473-4048-9BC4-5818A7C6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F0109-4890-4803-BD43-35B95061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0600-2721-4A2E-A91F-7A691A60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17AB-0DB2-4149-9CD3-A5247CC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50505-8C61-4826-A9F5-47590134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AAEF8-CA48-4B37-A6DD-0C9A05C6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E99E-5253-4000-A9BB-87420C80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2180-E335-4D66-925E-ADB80027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03F8-DDC2-42BE-82E4-FB8DF16D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B29D-9877-4639-95B3-D60915CE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E390-60CF-4A85-8EC5-5F78CA27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C1EC-E4CE-4238-8490-72DF4ECB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80BC-C100-406F-930A-C6040172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E824-8B93-469A-8475-E3387824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A8A8-8269-457B-9B5F-51515E6D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D8F88-6CED-4267-95F8-2CC9352A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8715-93F0-419C-A0D0-62AD4FB2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A7C4-3245-4F8A-A903-8E71471E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176E-807D-45AB-B87D-D2687B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E374-0026-48F0-9185-8CBC6AEF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22EF-DC36-4EEC-BA1A-D13C766E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4039-6441-4318-86FA-5839174E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46A5-4FE1-45A8-A073-C98D0B64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E4B67-6E64-4E6D-86BE-1CB9FEAE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D7F6-6FA7-4879-8053-BB46B820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8017-4740-407F-8DEA-7DB07A81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282F-64D5-4098-BA47-C5C545C1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B88D-FB42-4072-8541-1327BF6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544E0-4A47-44FE-B7F2-E7164CC36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90E1F-D9EB-402A-B42C-9A524E6D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3893C-E284-4780-9EE0-F2FE0986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40DF-FAC9-41E9-9050-7601243C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F0897-A6A9-42D1-969B-06489CB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5EAA-312A-4C84-A3B3-C89FDFE0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A4063-2E96-474A-B666-BB29DB46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8E48E-D2BE-4316-A51E-08BABB0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B87A3-54CE-49F8-82A8-7AE30255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ECA3B-3E32-4277-A10E-A7DD4334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2B1B4-8EA1-4A9D-97E8-E78994D2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FCA3-6531-4B23-B50E-A9D73C4F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F71F-C505-4A38-BC4D-47A79891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CD09-2ADE-41FC-AD8F-37C55A7D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CA222-C4F8-4BE4-A5AF-902311E3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EABC0-2B7C-42A5-A010-EB2C732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70E27-D512-4B11-ACD5-F9E5C1D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0B29-BE5C-4999-82D9-4563B7FD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C03F-CCA6-467F-87E2-6CAA8F93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33066-D91E-46CF-A431-91BB781CC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7D01E-ECA8-4783-8C0D-0179F68B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B26CD-4A94-4C94-87FE-83DF5977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8368-76CE-45CD-B34B-2463CD23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09B6-1421-4D7E-91A6-BDD5CBED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F61FC-2E13-41B1-8609-6CDEF0CD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17244-CB17-417D-8DF2-CF50FEBC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84298-90B6-438A-AE57-AF5A584DD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5341-84DB-4FEC-B718-9D30D0DE5CB3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AB19-C96D-47EF-8491-3D838D5A4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F14A-83C0-41E5-BAFB-71B64918B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2081-1C79-4DDF-B07D-CE66B07B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sv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13" Type="http://schemas.openxmlformats.org/officeDocument/2006/relationships/customXml" Target="../../customXml/item159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5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7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6.emf"/><Relationship Id="rId2" Type="http://schemas.openxmlformats.org/officeDocument/2006/relationships/customXml" Target="../../customXml/item52.xml"/><Relationship Id="rId16" Type="http://schemas.openxmlformats.org/officeDocument/2006/relationships/customXml" Target="../../customXml/item54.xml"/><Relationship Id="rId20" Type="http://schemas.openxmlformats.org/officeDocument/2006/relationships/image" Target="../media/image2.svg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7.xml"/><Relationship Id="rId11" Type="http://schemas.openxmlformats.org/officeDocument/2006/relationships/customXml" Target="../../customXml/item124.xml"/><Relationship Id="rId24" Type="http://schemas.openxmlformats.org/officeDocument/2006/relationships/image" Target="../media/image5.emf"/><Relationship Id="rId5" Type="http://schemas.openxmlformats.org/officeDocument/2006/relationships/customXml" Target="../../customXml/item56.xml"/><Relationship Id="rId15" Type="http://schemas.openxmlformats.org/officeDocument/2006/relationships/customXml" Target="../../customXml/item161.xml"/><Relationship Id="rId23" Type="http://schemas.openxmlformats.org/officeDocument/2006/relationships/image" Target="../media/image12.png"/><Relationship Id="rId10" Type="http://schemas.openxmlformats.org/officeDocument/2006/relationships/customXml" Target="../../customXml/item125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61.xml"/><Relationship Id="rId14" Type="http://schemas.openxmlformats.org/officeDocument/2006/relationships/customXml" Target="../../customXml/item160.xml"/><Relationship Id="rId22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image" Target="../media/image4.svg"/><Relationship Id="rId3" Type="http://schemas.openxmlformats.org/officeDocument/2006/relationships/customXml" Target="../../customXml/item164.xml"/><Relationship Id="rId7" Type="http://schemas.openxmlformats.org/officeDocument/2006/relationships/customXml" Target="../../customXml/item168.xml"/><Relationship Id="rId12" Type="http://schemas.openxmlformats.org/officeDocument/2006/relationships/image" Target="../media/image3.png"/><Relationship Id="rId17" Type="http://schemas.openxmlformats.org/officeDocument/2006/relationships/image" Target="../media/image6.emf"/><Relationship Id="rId2" Type="http://schemas.openxmlformats.org/officeDocument/2006/relationships/customXml" Target="../../customXml/item163.xml"/><Relationship Id="rId16" Type="http://schemas.openxmlformats.org/officeDocument/2006/relationships/image" Target="../media/image5.emf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67.xml"/><Relationship Id="rId11" Type="http://schemas.openxmlformats.org/officeDocument/2006/relationships/image" Target="../media/image2.svg"/><Relationship Id="rId5" Type="http://schemas.openxmlformats.org/officeDocument/2006/relationships/customXml" Target="../../customXml/item166.xml"/><Relationship Id="rId1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8.xml"/><Relationship Id="rId13" Type="http://schemas.openxmlformats.org/officeDocument/2006/relationships/image" Target="../media/image3.png"/><Relationship Id="rId18" Type="http://schemas.openxmlformats.org/officeDocument/2006/relationships/image" Target="../media/image6.emf"/><Relationship Id="rId3" Type="http://schemas.openxmlformats.org/officeDocument/2006/relationships/customXml" Target="../../customXml/item172.xml"/><Relationship Id="rId7" Type="http://schemas.openxmlformats.org/officeDocument/2006/relationships/customXml" Target="../../customXml/item177.xml"/><Relationship Id="rId12" Type="http://schemas.openxmlformats.org/officeDocument/2006/relationships/image" Target="../media/image2.svg"/><Relationship Id="rId17" Type="http://schemas.openxmlformats.org/officeDocument/2006/relationships/image" Target="../media/image5.emf"/><Relationship Id="rId2" Type="http://schemas.openxmlformats.org/officeDocument/2006/relationships/customXml" Target="../../customXml/item171.xml"/><Relationship Id="rId16" Type="http://schemas.openxmlformats.org/officeDocument/2006/relationships/image" Target="../media/image11.emf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17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4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179.xml"/><Relationship Id="rId1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image" Target="../media/image2.svg"/><Relationship Id="rId3" Type="http://schemas.openxmlformats.org/officeDocument/2006/relationships/customXml" Target="../../customXml/item182.xml"/><Relationship Id="rId7" Type="http://schemas.openxmlformats.org/officeDocument/2006/relationships/customXml" Target="../../customXml/item186.xml"/><Relationship Id="rId12" Type="http://schemas.openxmlformats.org/officeDocument/2006/relationships/image" Target="../media/image1.png"/><Relationship Id="rId17" Type="http://schemas.openxmlformats.org/officeDocument/2006/relationships/image" Target="../media/image6.emf"/><Relationship Id="rId2" Type="http://schemas.openxmlformats.org/officeDocument/2006/relationships/customXml" Target="../../customXml/item181.xml"/><Relationship Id="rId16" Type="http://schemas.openxmlformats.org/officeDocument/2006/relationships/image" Target="../media/image5.emf"/><Relationship Id="rId1" Type="http://schemas.openxmlformats.org/officeDocument/2006/relationships/customXml" Target="../../customXml/item180.xml"/><Relationship Id="rId6" Type="http://schemas.openxmlformats.org/officeDocument/2006/relationships/customXml" Target="../../customXml/item185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84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83.xml"/><Relationship Id="rId9" Type="http://schemas.openxmlformats.org/officeDocument/2006/relationships/customXml" Target="../../customXml/item18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3.xml"/><Relationship Id="rId13" Type="http://schemas.openxmlformats.org/officeDocument/2006/relationships/image" Target="../media/image2.svg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142.xml"/><Relationship Id="rId12" Type="http://schemas.openxmlformats.org/officeDocument/2006/relationships/image" Target="../media/image1.png"/><Relationship Id="rId17" Type="http://schemas.openxmlformats.org/officeDocument/2006/relationships/image" Target="../media/image6.emf"/><Relationship Id="rId2" Type="http://schemas.openxmlformats.org/officeDocument/2006/relationships/customXml" Target="../../customXml/item5.xml"/><Relationship Id="rId16" Type="http://schemas.openxmlformats.org/officeDocument/2006/relationships/image" Target="../media/image5.emf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41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9.xml"/><Relationship Id="rId15" Type="http://schemas.openxmlformats.org/officeDocument/2006/relationships/image" Target="../media/image4.svg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44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image" Target="../media/image1.png"/><Relationship Id="rId18" Type="http://schemas.openxmlformats.org/officeDocument/2006/relationships/image" Target="../media/image6.emf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7.png"/><Relationship Id="rId17" Type="http://schemas.openxmlformats.org/officeDocument/2006/relationships/image" Target="../media/image5.emf"/><Relationship Id="rId2" Type="http://schemas.openxmlformats.org/officeDocument/2006/relationships/customXml" Target="../../customXml/item11.xml"/><Relationship Id="rId16" Type="http://schemas.openxmlformats.org/officeDocument/2006/relationships/image" Target="../media/image4.sv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5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46.xml"/><Relationship Id="rId4" Type="http://schemas.openxmlformats.org/officeDocument/2006/relationships/customXml" Target="../../customXml/item14.xml"/><Relationship Id="rId9" Type="http://schemas.openxmlformats.org/officeDocument/2006/relationships/customXml" Target="../../customXml/item145.xml"/><Relationship Id="rId1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26.xml"/><Relationship Id="rId12" Type="http://schemas.openxmlformats.org/officeDocument/2006/relationships/customXml" Target="../../customXml/item28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1.xml"/><Relationship Id="rId16" Type="http://schemas.openxmlformats.org/officeDocument/2006/relationships/image" Target="../media/image2.svg"/><Relationship Id="rId20" Type="http://schemas.openxmlformats.org/officeDocument/2006/relationships/image" Target="../media/image6.emf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148.xml"/><Relationship Id="rId5" Type="http://schemas.openxmlformats.org/officeDocument/2006/relationships/customXml" Target="../../customXml/item24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47.xml"/><Relationship Id="rId19" Type="http://schemas.openxmlformats.org/officeDocument/2006/relationships/image" Target="../media/image5.emf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customXml" Target="../../customXml/item90.xml"/><Relationship Id="rId18" Type="http://schemas.openxmlformats.org/officeDocument/2006/relationships/customXml" Target="../../customXml/item96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64.xml"/><Relationship Id="rId21" Type="http://schemas.openxmlformats.org/officeDocument/2006/relationships/customXml" Target="../../customXml/item98.xml"/><Relationship Id="rId7" Type="http://schemas.openxmlformats.org/officeDocument/2006/relationships/customXml" Target="../../customXml/item69.xml"/><Relationship Id="rId12" Type="http://schemas.openxmlformats.org/officeDocument/2006/relationships/customXml" Target="../../customXml/item89.xml"/><Relationship Id="rId17" Type="http://schemas.openxmlformats.org/officeDocument/2006/relationships/customXml" Target="../../customXml/item9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63.xml"/><Relationship Id="rId16" Type="http://schemas.openxmlformats.org/officeDocument/2006/relationships/customXml" Target="../../customXml/item93.xml"/><Relationship Id="rId20" Type="http://schemas.openxmlformats.org/officeDocument/2006/relationships/customXml" Target="../../customXml/item97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88.xml"/><Relationship Id="rId24" Type="http://schemas.openxmlformats.org/officeDocument/2006/relationships/customXml" Target="../../customXml/item65.xml"/><Relationship Id="rId32" Type="http://schemas.openxmlformats.org/officeDocument/2006/relationships/image" Target="../media/image6.emf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91.xml"/><Relationship Id="rId23" Type="http://schemas.openxmlformats.org/officeDocument/2006/relationships/customXml" Target="../../customXml/item150.xml"/><Relationship Id="rId28" Type="http://schemas.openxmlformats.org/officeDocument/2006/relationships/image" Target="../media/image2.svg"/><Relationship Id="rId10" Type="http://schemas.openxmlformats.org/officeDocument/2006/relationships/customXml" Target="../../customXml/item87.xml"/><Relationship Id="rId19" Type="http://schemas.openxmlformats.org/officeDocument/2006/relationships/customXml" Target="../../customXml/item95.xml"/><Relationship Id="rId31" Type="http://schemas.openxmlformats.org/officeDocument/2006/relationships/image" Target="../media/image5.emf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72.xml"/><Relationship Id="rId14" Type="http://schemas.openxmlformats.org/officeDocument/2006/relationships/customXml" Target="../../customXml/item92.xml"/><Relationship Id="rId22" Type="http://schemas.openxmlformats.org/officeDocument/2006/relationships/customXml" Target="../../customXml/item149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77.xml"/><Relationship Id="rId18" Type="http://schemas.openxmlformats.org/officeDocument/2006/relationships/customXml" Target="../../customXml/item82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32.xml"/><Relationship Id="rId21" Type="http://schemas.openxmlformats.org/officeDocument/2006/relationships/customXml" Target="../../customXml/item85.xml"/><Relationship Id="rId7" Type="http://schemas.openxmlformats.org/officeDocument/2006/relationships/customXml" Target="../../customXml/item36.xml"/><Relationship Id="rId12" Type="http://schemas.openxmlformats.org/officeDocument/2006/relationships/customXml" Target="../../customXml/item74.xml"/><Relationship Id="rId17" Type="http://schemas.openxmlformats.org/officeDocument/2006/relationships/customXml" Target="../../customXml/item81.xml"/><Relationship Id="rId25" Type="http://schemas.openxmlformats.org/officeDocument/2006/relationships/customXml" Target="../../customXml/item17.xml"/><Relationship Id="rId33" Type="http://schemas.openxmlformats.org/officeDocument/2006/relationships/image" Target="../media/image6.emf"/><Relationship Id="rId2" Type="http://schemas.openxmlformats.org/officeDocument/2006/relationships/customXml" Target="../../customXml/item31.xml"/><Relationship Id="rId16" Type="http://schemas.openxmlformats.org/officeDocument/2006/relationships/customXml" Target="../../customXml/item80.xml"/><Relationship Id="rId20" Type="http://schemas.openxmlformats.org/officeDocument/2006/relationships/customXml" Target="../../customXml/item84.xml"/><Relationship Id="rId29" Type="http://schemas.openxmlformats.org/officeDocument/2006/relationships/image" Target="../media/image2.svg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35.xml"/><Relationship Id="rId11" Type="http://schemas.openxmlformats.org/officeDocument/2006/relationships/customXml" Target="../../customXml/item76.xml"/><Relationship Id="rId24" Type="http://schemas.openxmlformats.org/officeDocument/2006/relationships/customXml" Target="../../customXml/item152.xml"/><Relationship Id="rId32" Type="http://schemas.openxmlformats.org/officeDocument/2006/relationships/image" Target="../media/image5.emf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78.xml"/><Relationship Id="rId23" Type="http://schemas.openxmlformats.org/officeDocument/2006/relationships/customXml" Target="../../customXml/item151.xml"/><Relationship Id="rId28" Type="http://schemas.openxmlformats.org/officeDocument/2006/relationships/image" Target="../media/image1.png"/><Relationship Id="rId10" Type="http://schemas.openxmlformats.org/officeDocument/2006/relationships/customXml" Target="../../customXml/item75.xml"/><Relationship Id="rId19" Type="http://schemas.openxmlformats.org/officeDocument/2006/relationships/customXml" Target="../../customXml/item83.xml"/><Relationship Id="rId31" Type="http://schemas.openxmlformats.org/officeDocument/2006/relationships/image" Target="../media/image4.sv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79.xml"/><Relationship Id="rId22" Type="http://schemas.openxmlformats.org/officeDocument/2006/relationships/customXml" Target="../../customXml/item86.xml"/><Relationship Id="rId27" Type="http://schemas.openxmlformats.org/officeDocument/2006/relationships/image" Target="../media/image7.png"/><Relationship Id="rId30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4.xml"/><Relationship Id="rId13" Type="http://schemas.openxmlformats.org/officeDocument/2006/relationships/image" Target="../media/image4.svg"/><Relationship Id="rId3" Type="http://schemas.openxmlformats.org/officeDocument/2006/relationships/customXml" Target="../../customXml/item120.xml"/><Relationship Id="rId7" Type="http://schemas.openxmlformats.org/officeDocument/2006/relationships/customXml" Target="../../customXml/item153.xml"/><Relationship Id="rId12" Type="http://schemas.openxmlformats.org/officeDocument/2006/relationships/image" Target="../media/image3.png"/><Relationship Id="rId17" Type="http://schemas.openxmlformats.org/officeDocument/2006/relationships/image" Target="../media/image6.emf"/><Relationship Id="rId2" Type="http://schemas.openxmlformats.org/officeDocument/2006/relationships/customXml" Target="../../customXml/item116.xml"/><Relationship Id="rId16" Type="http://schemas.openxmlformats.org/officeDocument/2006/relationships/image" Target="../media/image5.emf"/><Relationship Id="rId1" Type="http://schemas.openxmlformats.org/officeDocument/2006/relationships/customXml" Target="../../customXml/item115.xml"/><Relationship Id="rId6" Type="http://schemas.openxmlformats.org/officeDocument/2006/relationships/customXml" Target="../../customXml/item126.xml"/><Relationship Id="rId11" Type="http://schemas.openxmlformats.org/officeDocument/2006/relationships/image" Target="../media/image2.svg"/><Relationship Id="rId5" Type="http://schemas.openxmlformats.org/officeDocument/2006/relationships/customXml" Target="../../customXml/item123.xml"/><Relationship Id="rId1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2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5.xml"/><Relationship Id="rId13" Type="http://schemas.openxmlformats.org/officeDocument/2006/relationships/image" Target="../media/image3.png"/><Relationship Id="rId18" Type="http://schemas.openxmlformats.org/officeDocument/2006/relationships/image" Target="../media/image6.emf"/><Relationship Id="rId3" Type="http://schemas.openxmlformats.org/officeDocument/2006/relationships/customXml" Target="../../customXml/item130.xml"/><Relationship Id="rId7" Type="http://schemas.openxmlformats.org/officeDocument/2006/relationships/customXml" Target="../../customXml/item140.xml"/><Relationship Id="rId12" Type="http://schemas.openxmlformats.org/officeDocument/2006/relationships/image" Target="../media/image2.svg"/><Relationship Id="rId17" Type="http://schemas.openxmlformats.org/officeDocument/2006/relationships/image" Target="../media/image5.emf"/><Relationship Id="rId2" Type="http://schemas.openxmlformats.org/officeDocument/2006/relationships/customXml" Target="../../customXml/item128.xml"/><Relationship Id="rId16" Type="http://schemas.openxmlformats.org/officeDocument/2006/relationships/image" Target="../media/image11.emf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3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3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31.xml"/><Relationship Id="rId9" Type="http://schemas.openxmlformats.org/officeDocument/2006/relationships/customXml" Target="../../customXml/item156.xml"/><Relationship Id="rId1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4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svg"/><Relationship Id="rId2" Type="http://schemas.openxmlformats.org/officeDocument/2006/relationships/customXml" Target="../../customXml/item41.xml"/><Relationship Id="rId16" Type="http://schemas.openxmlformats.org/officeDocument/2006/relationships/image" Target="../media/image3.png"/><Relationship Id="rId20" Type="http://schemas.openxmlformats.org/officeDocument/2006/relationships/image" Target="../media/image6.emf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5.xml"/><Relationship Id="rId11" Type="http://schemas.openxmlformats.org/officeDocument/2006/relationships/customXml" Target="../../customXml/item158.xml"/><Relationship Id="rId5" Type="http://schemas.openxmlformats.org/officeDocument/2006/relationships/customXml" Target="../../customXml/item44.xml"/><Relationship Id="rId15" Type="http://schemas.openxmlformats.org/officeDocument/2006/relationships/image" Target="../media/image2.svg"/><Relationship Id="rId10" Type="http://schemas.openxmlformats.org/officeDocument/2006/relationships/customXml" Target="../../customXml/item157.xml"/><Relationship Id="rId19" Type="http://schemas.openxmlformats.org/officeDocument/2006/relationships/image" Target="../media/image5.emf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50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Window">
            <a:extLst>
              <a:ext uri="{FF2B5EF4-FFF2-40B4-BE49-F238E27FC236}">
                <a16:creationId xmlns:a16="http://schemas.microsoft.com/office/drawing/2014/main" id="{B2EEAF05-EF4A-4E61-82F9-9816A5D8338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02B1AFC-AE5E-4899-BEA3-EFD1B0989EE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D92363C-533B-4B9C-9C88-7C72E4563B8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A6D3826-338A-4BD6-B0CB-4FBB6A640D0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0" name="WindowTitle">
                <a:extLst>
                  <a:ext uri="{FF2B5EF4-FFF2-40B4-BE49-F238E27FC236}">
                    <a16:creationId xmlns:a16="http://schemas.microsoft.com/office/drawing/2014/main" id="{A9E0151C-687F-4799-A32A-7259C6DE01D1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31" name="Minimize - Maximize - Close">
              <a:extLst>
                <a:ext uri="{FF2B5EF4-FFF2-40B4-BE49-F238E27FC236}">
                  <a16:creationId xmlns:a16="http://schemas.microsoft.com/office/drawing/2014/main" id="{4426E27A-2F3B-472D-A179-3DABCEA3868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33" name="Line">
                <a:extLst>
                  <a:ext uri="{FF2B5EF4-FFF2-40B4-BE49-F238E27FC236}">
                    <a16:creationId xmlns:a16="http://schemas.microsoft.com/office/drawing/2014/main" id="{45128077-D801-4D84-A9E7-116AEEBE891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4" name="Line">
                <a:extLst>
                  <a:ext uri="{FF2B5EF4-FFF2-40B4-BE49-F238E27FC236}">
                    <a16:creationId xmlns:a16="http://schemas.microsoft.com/office/drawing/2014/main" id="{8B59E145-9B57-4FA9-9293-B9BAB85A0512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C19AB273-3905-44F4-A2A1-7657B72D24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86DC7753-96BF-4948-904F-AF3F59AA23E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AB0921CB-7946-46A1-9BE1-3A2FD934BE0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057575-477D-40FB-BBC5-1F71A14D831A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11E4B24-5091-40F8-9623-634D2E54E2B2}"/>
              </a:ext>
            </a:extLst>
          </p:cNvPr>
          <p:cNvSpPr/>
          <p:nvPr/>
        </p:nvSpPr>
        <p:spPr>
          <a:xfrm>
            <a:off x="3272951" y="2967335"/>
            <a:ext cx="564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NFL Player Picker</a:t>
            </a:r>
            <a:r>
              <a:rPr lang="en-US" sz="5400" b="0" cap="none" spc="0" dirty="0">
                <a:ln w="0"/>
                <a:solidFill>
                  <a:schemeClr val="tx1"/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.</a:t>
            </a:r>
          </a:p>
        </p:txBody>
      </p:sp>
      <p:pic>
        <p:nvPicPr>
          <p:cNvPr id="16" name="Graphic 15" descr="Earth Globe Americas">
            <a:extLst>
              <a:ext uri="{FF2B5EF4-FFF2-40B4-BE49-F238E27FC236}">
                <a16:creationId xmlns:a16="http://schemas.microsoft.com/office/drawing/2014/main" id="{330F3C05-DDAE-45D5-A219-69E87D94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902" y="1202568"/>
            <a:ext cx="2047460" cy="2047460"/>
          </a:xfrm>
          <a:prstGeom prst="rect">
            <a:avLst/>
          </a:prstGeom>
        </p:spPr>
      </p:pic>
      <p:pic>
        <p:nvPicPr>
          <p:cNvPr id="18" name="Graphic 17" descr="Football">
            <a:extLst>
              <a:ext uri="{FF2B5EF4-FFF2-40B4-BE49-F238E27FC236}">
                <a16:creationId xmlns:a16="http://schemas.microsoft.com/office/drawing/2014/main" id="{B9C76D92-97D7-45FD-B8CF-2344BCC97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32746">
            <a:off x="5614086" y="628292"/>
            <a:ext cx="914400" cy="9144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6BF555-D96B-4287-9778-9283F213473B}"/>
              </a:ext>
            </a:extLst>
          </p:cNvPr>
          <p:cNvSpPr/>
          <p:nvPr/>
        </p:nvSpPr>
        <p:spPr>
          <a:xfrm>
            <a:off x="5011616" y="1173892"/>
            <a:ext cx="617838" cy="531340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3CF7507-C909-4EC4-98C9-5DB01C584AA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019555" y="4520988"/>
            <a:ext cx="210346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Click </a:t>
            </a:r>
            <a:r>
              <a:rPr lang="en-US" b="1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here</a:t>
            </a:r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to begin.</a:t>
            </a:r>
          </a:p>
        </p:txBody>
      </p:sp>
    </p:spTree>
    <p:extLst>
      <p:ext uri="{BB962C8B-B14F-4D97-AF65-F5344CB8AC3E}">
        <p14:creationId xmlns:p14="http://schemas.microsoft.com/office/powerpoint/2010/main" val="19444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>
              <p:custDataLst>
                <p:custData r:id="rId16"/>
              </p:custDataLst>
            </p:nvPr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Which Position?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12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DB033B97-9C88-42DE-8B65-FD93F1073353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3282702737"/>
              </p:ext>
            </p:extLst>
          </p:nvPr>
        </p:nvGraphicFramePr>
        <p:xfrm>
          <a:off x="3621724" y="3909245"/>
          <a:ext cx="5028166" cy="8073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1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Position1</a:t>
                      </a:r>
                      <a:endParaRPr lang="en-US" sz="1800" b="0" u="sng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Player</a:t>
                      </a:r>
                      <a:endParaRPr lang="en-US" sz="1800" b="0" u="none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Stat1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Stat2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Stat3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95806642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Player (12)</a:t>
                      </a:r>
                      <a:endParaRPr lang="en-US" sz="11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" name="Picture 2" descr="C:\Users\t-dantay\Documents\First24\cursoribeam.png">
            <a:extLst>
              <a:ext uri="{FF2B5EF4-FFF2-40B4-BE49-F238E27FC236}">
                <a16:creationId xmlns:a16="http://schemas.microsoft.com/office/drawing/2014/main" id="{2775523D-6426-4B55-B3C4-469376D0DCEC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375" y="3280684"/>
            <a:ext cx="74969" cy="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">
            <a:extLst>
              <a:ext uri="{FF2B5EF4-FFF2-40B4-BE49-F238E27FC236}">
                <a16:creationId xmlns:a16="http://schemas.microsoft.com/office/drawing/2014/main" id="{7843B8C0-82DB-44EE-8B46-696AE37899F0}"/>
              </a:ext>
            </a:extLst>
          </p:cNvPr>
          <p:cNvSpPr txBox="1"/>
          <p:nvPr>
            <p:custDataLst>
              <p:custData r:id="rId10"/>
              <p:custData r:id="rId11"/>
              <p:custData r:id="rId12"/>
            </p:custDataLst>
          </p:nvPr>
        </p:nvSpPr>
        <p:spPr>
          <a:xfrm>
            <a:off x="8574596" y="4443373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B06132-F5CC-418C-B596-7EE645FB170D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4830B2-C891-4297-B72B-8D17B303EC2D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  <p:sp>
        <p:nvSpPr>
          <p:cNvPr id="37" name="MouseClick">
            <a:extLst>
              <a:ext uri="{FF2B5EF4-FFF2-40B4-BE49-F238E27FC236}">
                <a16:creationId xmlns:a16="http://schemas.microsoft.com/office/drawing/2014/main" id="{55F7C5F6-AD09-4773-B13D-7E9AD8CCD15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9773324" y="30194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5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082 0.0007 -0.01653 -0.00139 -0.02448 0.00278 C -0.0306 0.00602 -0.03554 0.01505 -0.04101 0.0213 C -0.06276 0.04561 -0.07187 0.08056 -0.08424 0.12408 C -0.08802 0.15162 -0.08997 0.17801 -0.08997 0.2069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301004" y="3007186"/>
            <a:ext cx="558999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Enter a new player number for Player12.</a:t>
            </a:r>
          </a:p>
        </p:txBody>
      </p:sp>
      <p:pic>
        <p:nvPicPr>
          <p:cNvPr id="42" name="Graphic 41" descr="Earth Globe Americas">
            <a:extLst>
              <a:ext uri="{FF2B5EF4-FFF2-40B4-BE49-F238E27FC236}">
                <a16:creationId xmlns:a16="http://schemas.microsoft.com/office/drawing/2014/main" id="{D4875F82-E8F9-4CFD-ACF6-72855DB868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43" name="Graphic 42" descr="Football">
            <a:extLst>
              <a:ext uri="{FF2B5EF4-FFF2-40B4-BE49-F238E27FC236}">
                <a16:creationId xmlns:a16="http://schemas.microsoft.com/office/drawing/2014/main" id="{818613F8-970E-476D-B892-073757A74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296330-C5B1-4A29-9001-A7F6E07BA671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B80A5C4-0473-4818-A2E2-4A0CF661E84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85949" y="3429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pic>
        <p:nvPicPr>
          <p:cNvPr id="49" name="Picture 2" descr="C:\Users\t-dantay\Documents\First24\checkcircle1.png">
            <a:extLst>
              <a:ext uri="{FF2B5EF4-FFF2-40B4-BE49-F238E27FC236}">
                <a16:creationId xmlns:a16="http://schemas.microsoft.com/office/drawing/2014/main" id="{EADADF90-1505-4A29-BD9D-67F2DFBE1EF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8" y="3463149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error1.png">
            <a:extLst>
              <a:ext uri="{FF2B5EF4-FFF2-40B4-BE49-F238E27FC236}">
                <a16:creationId xmlns:a16="http://schemas.microsoft.com/office/drawing/2014/main" id="{2E8ABB68-0A10-41B6-A62D-9EAC3A789E6A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250" y="3461956"/>
            <a:ext cx="173691" cy="1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MouseClick">
            <a:extLst>
              <a:ext uri="{FF2B5EF4-FFF2-40B4-BE49-F238E27FC236}">
                <a16:creationId xmlns:a16="http://schemas.microsoft.com/office/drawing/2014/main" id="{E1492139-849E-488D-90B6-1DFAE840911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9763799" y="21431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D08E41-B1B4-4755-BD08-B8695334D0D6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2D6C58E-1E44-49E8-BCA3-4F5190A98A74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C -0.02252 0.00069 -0.04544 -0.00116 -0.06732 0.00277 C -0.08398 0.00578 -0.09765 0.01458 -0.11263 0.02037 C -0.17252 0.04375 -0.19779 0.07708 -0.23177 0.11898 C -0.24206 0.14537 -0.24765 0.1706 -0.24765 0.1981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688403" y="1232327"/>
            <a:ext cx="281519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roster.</a:t>
            </a:r>
          </a:p>
        </p:txBody>
      </p:sp>
      <p:pic>
        <p:nvPicPr>
          <p:cNvPr id="42" name="Graphic 41" descr="Earth Globe Americas">
            <a:extLst>
              <a:ext uri="{FF2B5EF4-FFF2-40B4-BE49-F238E27FC236}">
                <a16:creationId xmlns:a16="http://schemas.microsoft.com/office/drawing/2014/main" id="{D4875F82-E8F9-4CFD-ACF6-72855DB868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43" name="Graphic 42" descr="Football">
            <a:extLst>
              <a:ext uri="{FF2B5EF4-FFF2-40B4-BE49-F238E27FC236}">
                <a16:creationId xmlns:a16="http://schemas.microsoft.com/office/drawing/2014/main" id="{818613F8-970E-476D-B892-073757A74A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296330-C5B1-4A29-9001-A7F6E07BA671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">
            <a:extLst>
              <a:ext uri="{FF2B5EF4-FFF2-40B4-BE49-F238E27FC236}">
                <a16:creationId xmlns:a16="http://schemas.microsoft.com/office/drawing/2014/main" id="{9C09294C-30DC-4BCC-8561-18671E4081D8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826248177"/>
              </p:ext>
            </p:extLst>
          </p:nvPr>
        </p:nvGraphicFramePr>
        <p:xfrm>
          <a:off x="3581917" y="1957309"/>
          <a:ext cx="5028166" cy="23837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7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Roster</a:t>
                      </a:r>
                      <a:endParaRPr lang="en-US" sz="1800" b="0" u="sng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Player (Player#)</a:t>
                      </a:r>
                      <a:endParaRPr lang="en-US" sz="1800" b="0" u="none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Stat1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Stat2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Stat3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95806642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Player1 (25)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 fast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 strong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 tall</a:t>
                      </a: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Player12 (2)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</a:t>
                      </a: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 descr="C:\Users\t-dantay\Documents\First24\arrowsimple1.png">
            <a:extLst>
              <a:ext uri="{FF2B5EF4-FFF2-40B4-BE49-F238E27FC236}">
                <a16:creationId xmlns:a16="http://schemas.microsoft.com/office/drawing/2014/main" id="{A8A3182F-56DF-416A-83BB-5B1896C50CE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45339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">
            <a:extLst>
              <a:ext uri="{FF2B5EF4-FFF2-40B4-BE49-F238E27FC236}">
                <a16:creationId xmlns:a16="http://schemas.microsoft.com/office/drawing/2014/main" id="{3905CBE6-2FBC-4D5A-9AD7-4E8DAE70B5E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977383" y="4517395"/>
            <a:ext cx="25474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Click to return to Player Picker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F9B76B-DCE8-42EC-9E46-FC87DBF38EE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25" y="2479200"/>
            <a:ext cx="337500" cy="337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94D6A9-F092-4F49-9DB4-8BCB8E3ECBBF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1F682C3-80A3-40F9-A61A-4DD3DE527ACC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7DDFE5-2185-47C0-8423-AD4E6A6B4BDB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25" y="2745544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Which Position?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Enter Player Number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F17BA91-F4C1-46AA-92A6-DE1218AF6C3E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D19AD42-9C2F-454F-97AB-1021AC2D5F8D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19630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Choose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List">
            <a:extLst>
              <a:ext uri="{FF2B5EF4-FFF2-40B4-BE49-F238E27FC236}">
                <a16:creationId xmlns:a16="http://schemas.microsoft.com/office/drawing/2014/main" id="{50AA4DDB-9B45-4DA0-A32E-CB22764E3C5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273139" y="1729358"/>
            <a:ext cx="1651415" cy="1533690"/>
            <a:chOff x="4610405" y="3047458"/>
            <a:chExt cx="1651415" cy="15336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8AC119-3BA0-4045-9451-CF37215C062F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9" name="Background">
                <a:extLst>
                  <a:ext uri="{FF2B5EF4-FFF2-40B4-BE49-F238E27FC236}">
                    <a16:creationId xmlns:a16="http://schemas.microsoft.com/office/drawing/2014/main" id="{BBA9FDDF-E69C-4DD4-80A8-855B6F647E76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ADEAD5B4-612A-4350-BE68-C4ACB6C74623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3761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Team3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Team4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Team5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Team6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Team7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Team8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5F4E6A-1515-4FC4-87C6-4911A9EFF588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5" name="ScrollBar">
                <a:extLst>
                  <a:ext uri="{FF2B5EF4-FFF2-40B4-BE49-F238E27FC236}">
                    <a16:creationId xmlns:a16="http://schemas.microsoft.com/office/drawing/2014/main" id="{FAA2554A-2A90-4895-9163-51F650B60D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6" name="Slider">
                <a:extLst>
                  <a:ext uri="{FF2B5EF4-FFF2-40B4-BE49-F238E27FC236}">
                    <a16:creationId xmlns:a16="http://schemas.microsoft.com/office/drawing/2014/main" id="{2BA7B6DE-EE22-4857-B676-F845AE5E0E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UpArrow">
                <a:extLst>
                  <a:ext uri="{FF2B5EF4-FFF2-40B4-BE49-F238E27FC236}">
                    <a16:creationId xmlns:a16="http://schemas.microsoft.com/office/drawing/2014/main" id="{6F9C9874-00A4-48AA-A181-56D683814F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DownArrow">
                <a:extLst>
                  <a:ext uri="{FF2B5EF4-FFF2-40B4-BE49-F238E27FC236}">
                    <a16:creationId xmlns:a16="http://schemas.microsoft.com/office/drawing/2014/main" id="{52965C23-17B4-48BC-BD0A-79CE5CE28AE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MousePointer">
            <a:extLst>
              <a:ext uri="{FF2B5EF4-FFF2-40B4-BE49-F238E27FC236}">
                <a16:creationId xmlns:a16="http://schemas.microsoft.com/office/drawing/2014/main" id="{7B9DFF7C-6C94-4BAE-8424-02F91F912CA6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22161" y="1577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42" name="Graphic 41" descr="Earth Globe Americas">
            <a:extLst>
              <a:ext uri="{FF2B5EF4-FFF2-40B4-BE49-F238E27FC236}">
                <a16:creationId xmlns:a16="http://schemas.microsoft.com/office/drawing/2014/main" id="{D4875F82-E8F9-4CFD-ACF6-72855DB868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43" name="Graphic 42" descr="Football">
            <a:extLst>
              <a:ext uri="{FF2B5EF4-FFF2-40B4-BE49-F238E27FC236}">
                <a16:creationId xmlns:a16="http://schemas.microsoft.com/office/drawing/2014/main" id="{818613F8-970E-476D-B892-073757A74A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296330-C5B1-4A29-9001-A7F6E07BA671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E903BBD-D1EF-4C11-AF17-8328A7A144D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0B1C015-CA76-4C0F-9320-78ECF2DCC140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  <p:sp>
        <p:nvSpPr>
          <p:cNvPr id="57" name="Content">
            <a:extLst>
              <a:ext uri="{FF2B5EF4-FFF2-40B4-BE49-F238E27FC236}">
                <a16:creationId xmlns:a16="http://schemas.microsoft.com/office/drawing/2014/main" id="{71EF79C8-FDFB-431F-B6DF-6B4309BD499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42616" y="1119712"/>
            <a:ext cx="6118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Roster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B337AFA-E906-4FA3-857A-835CB7513CA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265280" y="469642"/>
            <a:ext cx="10352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Player Picker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E785BF-952A-4285-BC67-78797F82986A}"/>
              </a:ext>
            </a:extLst>
          </p:cNvPr>
          <p:cNvCxnSpPr>
            <a:stCxn id="57" idx="0"/>
            <a:endCxn id="56" idx="2"/>
          </p:cNvCxnSpPr>
          <p:nvPr/>
        </p:nvCxnSpPr>
        <p:spPr>
          <a:xfrm flipV="1">
            <a:off x="448533" y="749920"/>
            <a:ext cx="0" cy="3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277CB4-AB01-4500-889F-AB0E3CC207BD}"/>
              </a:ext>
            </a:extLst>
          </p:cNvPr>
          <p:cNvCxnSpPr>
            <a:endCxn id="55" idx="3"/>
          </p:cNvCxnSpPr>
          <p:nvPr/>
        </p:nvCxnSpPr>
        <p:spPr>
          <a:xfrm flipH="1">
            <a:off x="1032044" y="581170"/>
            <a:ext cx="23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9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Which Position?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Enter Player Number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ousePointer">
            <a:extLst>
              <a:ext uri="{FF2B5EF4-FFF2-40B4-BE49-F238E27FC236}">
                <a16:creationId xmlns:a16="http://schemas.microsoft.com/office/drawing/2014/main" id="{7B9DFF7C-6C94-4BAE-8424-02F91F912CA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5149820" y="345440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F17BA91-F4C1-46AA-92A6-DE1218AF6C3E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D19AD42-9C2F-454F-97AB-1021AC2D5F8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5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Which Position?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Enter Player Number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List">
            <a:extLst>
              <a:ext uri="{FF2B5EF4-FFF2-40B4-BE49-F238E27FC236}">
                <a16:creationId xmlns:a16="http://schemas.microsoft.com/office/drawing/2014/main" id="{581C1498-47A6-43B0-9DCA-D9DBA53EF7E2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621723" y="3522856"/>
            <a:ext cx="1651416" cy="784192"/>
            <a:chOff x="4610405" y="3047458"/>
            <a:chExt cx="1651415" cy="15336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C2C88F-988F-4913-846F-57E4F9E361A2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9" name="Background">
                <a:extLst>
                  <a:ext uri="{FF2B5EF4-FFF2-40B4-BE49-F238E27FC236}">
                    <a16:creationId xmlns:a16="http://schemas.microsoft.com/office/drawing/2014/main" id="{FCD1ED99-406E-4830-B13C-5DB994744921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F8D54F24-2A0E-44A4-82CC-1EFBAFCC190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Position1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Position2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Position3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Position4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620E0C-51CC-4888-A978-EAD9635C02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55820" y="3084192"/>
              <a:ext cx="64008" cy="1464284"/>
              <a:chOff x="4538651" y="1628432"/>
              <a:chExt cx="64008" cy="3401083"/>
            </a:xfrm>
          </p:grpSpPr>
          <p:sp>
            <p:nvSpPr>
              <p:cNvPr id="37" name="UpArrow">
                <a:extLst>
                  <a:ext uri="{FF2B5EF4-FFF2-40B4-BE49-F238E27FC236}">
                    <a16:creationId xmlns:a16="http://schemas.microsoft.com/office/drawing/2014/main" id="{DC14D8EF-DB9C-4D12-B990-F9E8CB09FE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DownArrow">
                <a:extLst>
                  <a:ext uri="{FF2B5EF4-FFF2-40B4-BE49-F238E27FC236}">
                    <a16:creationId xmlns:a16="http://schemas.microsoft.com/office/drawing/2014/main" id="{5133A01D-A620-460A-8F79-C95A569BA37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MousePointer">
            <a:extLst>
              <a:ext uri="{FF2B5EF4-FFF2-40B4-BE49-F238E27FC236}">
                <a16:creationId xmlns:a16="http://schemas.microsoft.com/office/drawing/2014/main" id="{7B9DFF7C-6C94-4BAE-8424-02F91F912CA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4144463" y="3579864"/>
            <a:ext cx="185777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59766C5-89B7-4816-A829-C7BA8B1D5585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A7502F3-C3D1-4160-BA31-6DAEB10C1E6E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>
              <p:custDataLst>
                <p:custData r:id="rId24"/>
              </p:custDataLst>
            </p:nvPr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Position1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Enter Player Number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DB033B97-9C88-42DE-8B65-FD93F1073353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/>
          </p:nvPr>
        </p:nvGraphicFramePr>
        <p:xfrm>
          <a:off x="3621724" y="3909245"/>
          <a:ext cx="5028166" cy="23837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1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Position1</a:t>
                      </a:r>
                      <a:endParaRPr lang="en-US" sz="1800" b="0" u="sng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Player</a:t>
                      </a:r>
                      <a:endParaRPr lang="en-US" sz="1800" b="0" u="none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Stat1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Stat2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Stat3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95806642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MouseClick">
            <a:extLst>
              <a:ext uri="{FF2B5EF4-FFF2-40B4-BE49-F238E27FC236}">
                <a16:creationId xmlns:a16="http://schemas.microsoft.com/office/drawing/2014/main" id="{05904654-A483-415A-AB50-027226A0FE2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9714830" y="3004226"/>
            <a:ext cx="171876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0AC39748-8C04-41F5-99A5-EDFF966BA032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574596" y="4467008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DE6F1CD2-C2CA-4565-8B62-86C9FE2CF95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574596" y="4768362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EBAE69E6-0CEB-4D4A-BA91-E9DC5617072F}"/>
              </a:ext>
            </a:extLst>
          </p:cNvPr>
          <p:cNvSpPr txBox="1"/>
          <p:nvPr>
            <p:custDataLst>
              <p:custData r:id="rId12"/>
              <p:custData r:id="rId13"/>
            </p:custDataLst>
          </p:nvPr>
        </p:nvSpPr>
        <p:spPr>
          <a:xfrm>
            <a:off x="8574596" y="5019825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172C62D6-66F1-4E5A-860A-9D2A40B1B01B}"/>
              </a:ext>
            </a:extLst>
          </p:cNvPr>
          <p:cNvSpPr txBox="1"/>
          <p:nvPr>
            <p:custDataLst>
              <p:custData r:id="rId14"/>
              <p:custData r:id="rId15"/>
            </p:custDataLst>
          </p:nvPr>
        </p:nvSpPr>
        <p:spPr>
          <a:xfrm>
            <a:off x="8574596" y="5263162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6E1276F-1355-41C7-ACDC-1475A55499D5}"/>
              </a:ext>
            </a:extLst>
          </p:cNvPr>
          <p:cNvSpPr txBox="1"/>
          <p:nvPr>
            <p:custDataLst>
              <p:custData r:id="rId16"/>
              <p:custData r:id="rId17"/>
            </p:custDataLst>
          </p:nvPr>
        </p:nvSpPr>
        <p:spPr>
          <a:xfrm>
            <a:off x="8574596" y="5533266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3E8DB8A2-EEDD-4F1D-BE16-3ADE6ABD37A2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8574596" y="5787534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E580C416-17DD-4500-A094-E445118B4390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8574596" y="6072444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05A85FE-19EC-47E0-9436-3BC3F119CA10}"/>
              </a:ext>
            </a:extLst>
          </p:cNvPr>
          <p:cNvPicPr preferRelativeResize="0">
            <a:picLocks/>
          </p:cNvPicPr>
          <p:nvPr>
            <p:custDataLst>
              <p:custData r:id="rId22"/>
            </p:custDataLst>
          </p:nvPr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EC26820-1575-47DD-98A0-E07FE648A0C2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3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1065 C -0.00756 0.01111 -0.01524 0.00879 -0.02253 0.01342 C -0.02813 0.01667 -0.03269 0.02662 -0.03763 0.03217 C -0.05769 0.05764 -0.06615 0.09398 -0.07748 0.13935 C -0.08086 0.16759 -0.08269 0.19491 -0.08269 0.225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>
              <p:custDataLst>
                <p:custData r:id="rId25"/>
              </p:custDataLst>
            </p:nvPr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Position1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Enter Player Number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DB033B97-9C88-42DE-8B65-FD93F1073353}"/>
              </a:ext>
            </a:extLst>
          </p:cNvPr>
          <p:cNvGraphicFramePr>
            <a:graphicFrameLocks noGrp="1"/>
          </p:cNvGraphicFramePr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386524602"/>
              </p:ext>
            </p:extLst>
          </p:nvPr>
        </p:nvGraphicFramePr>
        <p:xfrm>
          <a:off x="3621724" y="3909245"/>
          <a:ext cx="5028166" cy="23837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1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Position1</a:t>
                      </a:r>
                      <a:endParaRPr lang="en-US" sz="1800" b="0" u="sng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Player</a:t>
                      </a:r>
                      <a:endParaRPr lang="en-US" sz="1800" b="0" u="none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Stat1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Stat2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Stat3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95806642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r>
                        <a:rPr lang="en-US" sz="1100" dirty="0"/>
                        <a:t>Player7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MousePointer">
            <a:extLst>
              <a:ext uri="{FF2B5EF4-FFF2-40B4-BE49-F238E27FC236}">
                <a16:creationId xmlns:a16="http://schemas.microsoft.com/office/drawing/2014/main" id="{7B9DFF7C-6C94-4BAE-8424-02F91F912CA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8696851" y="4574174"/>
            <a:ext cx="185777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0864B8E4-5A91-49F4-8D04-3DF6B6767CB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574596" y="4467008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8148DD33-7D8D-4DCE-89E3-C01AE96B031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574596" y="4768362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88C6FDBD-1CC9-4CF3-9F22-E52206F04FE2}"/>
              </a:ext>
            </a:extLst>
          </p:cNvPr>
          <p:cNvSpPr txBox="1"/>
          <p:nvPr>
            <p:custDataLst>
              <p:custData r:id="rId12"/>
              <p:custData r:id="rId13"/>
            </p:custDataLst>
          </p:nvPr>
        </p:nvSpPr>
        <p:spPr>
          <a:xfrm>
            <a:off x="8574596" y="5019825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0735F3E3-57A8-44A1-8FF1-ECD75338C0BD}"/>
              </a:ext>
            </a:extLst>
          </p:cNvPr>
          <p:cNvSpPr txBox="1"/>
          <p:nvPr>
            <p:custDataLst>
              <p:custData r:id="rId14"/>
              <p:custData r:id="rId15"/>
            </p:custDataLst>
          </p:nvPr>
        </p:nvSpPr>
        <p:spPr>
          <a:xfrm>
            <a:off x="8574596" y="5263162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4A6E4FBE-26CA-448D-999E-4F13264C3A1E}"/>
              </a:ext>
            </a:extLst>
          </p:cNvPr>
          <p:cNvSpPr txBox="1"/>
          <p:nvPr>
            <p:custDataLst>
              <p:custData r:id="rId16"/>
              <p:custData r:id="rId17"/>
            </p:custDataLst>
          </p:nvPr>
        </p:nvSpPr>
        <p:spPr>
          <a:xfrm>
            <a:off x="8574596" y="5533266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6CA00688-DD66-4FE2-BBFA-605F484FECAD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8574596" y="5787534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C35E2750-65BD-488C-907D-367CC5644DBC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8574596" y="6072444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640051E6-0199-4876-8B52-01B6D23ACB5C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8751490" y="4330961"/>
            <a:ext cx="19672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to add to your roster.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4DED21E-4310-48AD-B31A-8D991431FF58}"/>
              </a:ext>
            </a:extLst>
          </p:cNvPr>
          <p:cNvPicPr preferRelativeResize="0">
            <a:picLocks/>
          </p:cNvPicPr>
          <p:nvPr>
            <p:custDataLst>
              <p:custData r:id="rId23"/>
            </p:custDataLst>
          </p:nvPr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9FB2BC0-388E-493D-8870-2D7936559119}"/>
              </a:ext>
            </a:extLst>
          </p:cNvPr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3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08968" y="3013502"/>
            <a:ext cx="477406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Enter a player number for Player1.</a:t>
            </a:r>
          </a:p>
        </p:txBody>
      </p:sp>
      <p:pic>
        <p:nvPicPr>
          <p:cNvPr id="42" name="Graphic 41" descr="Earth Globe Americas">
            <a:extLst>
              <a:ext uri="{FF2B5EF4-FFF2-40B4-BE49-F238E27FC236}">
                <a16:creationId xmlns:a16="http://schemas.microsoft.com/office/drawing/2014/main" id="{D4875F82-E8F9-4CFD-ACF6-72855DB868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43" name="Graphic 42" descr="Football">
            <a:extLst>
              <a:ext uri="{FF2B5EF4-FFF2-40B4-BE49-F238E27FC236}">
                <a16:creationId xmlns:a16="http://schemas.microsoft.com/office/drawing/2014/main" id="{818613F8-970E-476D-B892-073757A74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296330-C5B1-4A29-9001-A7F6E07BA671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B80A5C4-0473-4818-A2E2-4A0CF661E84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85949" y="34290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pic>
        <p:nvPicPr>
          <p:cNvPr id="49" name="Picture 2" descr="C:\Users\t-dantay\Documents\First24\checkcircle1.png">
            <a:extLst>
              <a:ext uri="{FF2B5EF4-FFF2-40B4-BE49-F238E27FC236}">
                <a16:creationId xmlns:a16="http://schemas.microsoft.com/office/drawing/2014/main" id="{EADADF90-1505-4A29-BD9D-67F2DFBE1EF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8" y="3463149"/>
            <a:ext cx="161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First24\error1.png">
            <a:extLst>
              <a:ext uri="{FF2B5EF4-FFF2-40B4-BE49-F238E27FC236}">
                <a16:creationId xmlns:a16="http://schemas.microsoft.com/office/drawing/2014/main" id="{2E8ABB68-0A10-41B6-A62D-9EAC3A789E6A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250" y="3461956"/>
            <a:ext cx="173691" cy="1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MouseClick">
            <a:extLst>
              <a:ext uri="{FF2B5EF4-FFF2-40B4-BE49-F238E27FC236}">
                <a16:creationId xmlns:a16="http://schemas.microsoft.com/office/drawing/2014/main" id="{E1492139-849E-488D-90B6-1DFAE840911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9763799" y="21431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D08E41-B1B4-4755-BD08-B8695334D0D6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2D6C58E-1E44-49E8-BCA3-4F5190A98A74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C -0.02252 0.00069 -0.04544 -0.00116 -0.06732 0.00277 C -0.08398 0.00578 -0.09765 0.01458 -0.11263 0.02037 C -0.17252 0.04375 -0.19779 0.07708 -0.23177 0.11898 C -0.24206 0.14537 -0.24765 0.1706 -0.24765 0.1981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688403" y="1232327"/>
            <a:ext cx="281519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roster.</a:t>
            </a:r>
          </a:p>
        </p:txBody>
      </p:sp>
      <p:pic>
        <p:nvPicPr>
          <p:cNvPr id="42" name="Graphic 41" descr="Earth Globe Americas">
            <a:extLst>
              <a:ext uri="{FF2B5EF4-FFF2-40B4-BE49-F238E27FC236}">
                <a16:creationId xmlns:a16="http://schemas.microsoft.com/office/drawing/2014/main" id="{D4875F82-E8F9-4CFD-ACF6-72855DB868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43" name="Graphic 42" descr="Football">
            <a:extLst>
              <a:ext uri="{FF2B5EF4-FFF2-40B4-BE49-F238E27FC236}">
                <a16:creationId xmlns:a16="http://schemas.microsoft.com/office/drawing/2014/main" id="{818613F8-970E-476D-B892-073757A74A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296330-C5B1-4A29-9001-A7F6E07BA671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">
            <a:extLst>
              <a:ext uri="{FF2B5EF4-FFF2-40B4-BE49-F238E27FC236}">
                <a16:creationId xmlns:a16="http://schemas.microsoft.com/office/drawing/2014/main" id="{9C09294C-30DC-4BCC-8561-18671E4081D8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3087473"/>
              </p:ext>
            </p:extLst>
          </p:nvPr>
        </p:nvGraphicFramePr>
        <p:xfrm>
          <a:off x="3581917" y="1957309"/>
          <a:ext cx="5028166" cy="23837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7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1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Roster</a:t>
                      </a:r>
                      <a:endParaRPr lang="en-US" sz="1800" b="0" u="sng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/>
                        <a:t>Player (Player#)</a:t>
                      </a:r>
                      <a:endParaRPr lang="en-US" sz="1800" b="0" u="none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Stat1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Stat2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kern="1200" dirty="0"/>
                        <a:t>Stat3</a:t>
                      </a:r>
                      <a:endParaRPr lang="en-US" sz="1400" b="0" u="none" kern="1200" dirty="0">
                        <a:solidFill>
                          <a:srgbClr val="00000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95806642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Player1 (25)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 fast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 strong</a:t>
                      </a:r>
                    </a:p>
                  </a:txBody>
                  <a:tcPr marL="56960" marR="56960" marT="0" marB="2848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Super tall</a:t>
                      </a:r>
                    </a:p>
                  </a:txBody>
                  <a:tcPr marL="56960" marR="56960" marT="0" marB="2848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 descr="C:\Users\t-dantay\Documents\First24\arrowsimple1.png">
            <a:extLst>
              <a:ext uri="{FF2B5EF4-FFF2-40B4-BE49-F238E27FC236}">
                <a16:creationId xmlns:a16="http://schemas.microsoft.com/office/drawing/2014/main" id="{A8A3182F-56DF-416A-83BB-5B1896C50CE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45339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">
            <a:extLst>
              <a:ext uri="{FF2B5EF4-FFF2-40B4-BE49-F238E27FC236}">
                <a16:creationId xmlns:a16="http://schemas.microsoft.com/office/drawing/2014/main" id="{3905CBE6-2FBC-4D5A-9AD7-4E8DAE70B5E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977383" y="4517395"/>
            <a:ext cx="25474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Click to return to Player Picker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85831B4-4C6B-4255-B2FE-F2BE45CCF69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773101" y="2525940"/>
            <a:ext cx="219162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Click to delete player from roster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F9B76B-DCE8-42EC-9E46-FC87DBF38EE9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25" y="2479200"/>
            <a:ext cx="337500" cy="337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C94D6A9-F092-4F49-9DB4-8BCB8E3ECBBF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1F682C3-80A3-40F9-A61A-4DD3DE527AC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8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D34A5188-8EB5-462C-B769-06A2086C5D7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  <a:solidFill>
            <a:schemeClr val="bg1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227145E-BB1B-4038-AAF1-187048C65FC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A7DD612-DF49-4100-9050-1F3BE91E087E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1308C0-0254-48E7-8557-9A2A2038679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3C02449-4A2E-4E0F-A7EC-9C84F3DE295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70218" cy="230832"/>
              </a:xfrm>
              <a:prstGeom prst="rect">
                <a:avLst/>
              </a:prstGeom>
              <a:grp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NFL Player Picker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324A28C-D585-4A95-B291-E394C7CBA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7AEB84F-71A7-4A81-BDA9-AE58BEFD5B0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4396691D-F1EC-40A2-AC47-13B5E53BBBF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AD9CB17F-1C72-4D76-8CCB-7271ED115C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1991F47-28CD-4E77-A04E-932712766F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CBCB5EA3-9A6A-43B2-AB95-E7E223404E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806EC3-D367-4349-9DC9-3A7D5C68DF9B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C37A5E9C-4390-422E-92B8-10EA687F7BE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970531" y="835689"/>
            <a:ext cx="225093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hoose</a:t>
            </a:r>
            <a:r>
              <a:rPr lang="en-US" sz="240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 team:</a:t>
            </a:r>
          </a:p>
        </p:txBody>
      </p:sp>
      <p:grpSp>
        <p:nvGrpSpPr>
          <p:cNvPr id="29" name="DropdownBox">
            <a:extLst>
              <a:ext uri="{FF2B5EF4-FFF2-40B4-BE49-F238E27FC236}">
                <a16:creationId xmlns:a16="http://schemas.microsoft.com/office/drawing/2014/main" id="{55308265-EE0C-4DD6-A64D-972B218E208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273139" y="1399871"/>
            <a:ext cx="1651415" cy="345114"/>
            <a:chOff x="4016824" y="3329200"/>
            <a:chExt cx="1097652" cy="228600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DCFDFA5A-419A-48C9-B6F4-67AC9D155CB0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Team4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>
              <a:extLst>
                <a:ext uri="{FF2B5EF4-FFF2-40B4-BE49-F238E27FC236}">
                  <a16:creationId xmlns:a16="http://schemas.microsoft.com/office/drawing/2014/main" id="{1CB87078-8FAF-48DC-9559-3B5E7955DEA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" name="DropdownBox">
            <a:extLst>
              <a:ext uri="{FF2B5EF4-FFF2-40B4-BE49-F238E27FC236}">
                <a16:creationId xmlns:a16="http://schemas.microsoft.com/office/drawing/2014/main" id="{F975C0CF-A455-49D7-ACD5-71423517C54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621724" y="3177742"/>
            <a:ext cx="1651415" cy="345114"/>
            <a:chOff x="4016824" y="3329200"/>
            <a:chExt cx="1097652" cy="228600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35577C1-E0E6-4235-ACED-32A32AEAA98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Which Position?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DownArrow">
              <a:extLst>
                <a:ext uri="{FF2B5EF4-FFF2-40B4-BE49-F238E27FC236}">
                  <a16:creationId xmlns:a16="http://schemas.microsoft.com/office/drawing/2014/main" id="{033BD2EA-9847-4AA7-9725-D4D7DA8874A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4" name="Content">
            <a:extLst>
              <a:ext uri="{FF2B5EF4-FFF2-40B4-BE49-F238E27FC236}">
                <a16:creationId xmlns:a16="http://schemas.microsoft.com/office/drawing/2014/main" id="{440AF9A9-98C0-43CC-9DDA-7237B4E823E2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712173" y="2658693"/>
            <a:ext cx="479810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Next, choose how you’d like to select a player:</a:t>
            </a:r>
          </a:p>
        </p:txBody>
      </p:sp>
      <p:grpSp>
        <p:nvGrpSpPr>
          <p:cNvPr id="48" name="SearchBox">
            <a:extLst>
              <a:ext uri="{FF2B5EF4-FFF2-40B4-BE49-F238E27FC236}">
                <a16:creationId xmlns:a16="http://schemas.microsoft.com/office/drawing/2014/main" id="{F9208292-D913-490A-B999-475B536D4DB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924553" y="3136600"/>
            <a:ext cx="1726872" cy="404204"/>
            <a:chOff x="4111925" y="3293648"/>
            <a:chExt cx="962995" cy="263368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35AF1158-1CFA-47B7-9AB7-D859B4EE701A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Enter Player Number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pic>
          <p:nvPicPr>
            <p:cNvPr id="50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DA62A8D-30E6-4D6B-835A-3AC573128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795" y="3293648"/>
              <a:ext cx="174125" cy="17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ontent">
            <a:extLst>
              <a:ext uri="{FF2B5EF4-FFF2-40B4-BE49-F238E27FC236}">
                <a16:creationId xmlns:a16="http://schemas.microsoft.com/office/drawing/2014/main" id="{EC5AE4A4-BD88-4139-B657-E93AD025C71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932332" y="3204105"/>
            <a:ext cx="357790" cy="2923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18288" rIns="91440" bIns="27432" rtlCol="0" anchor="t" anchorCtr="0"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A2E3C3-C5B7-4DA7-847C-6CA92C577088}"/>
              </a:ext>
            </a:extLst>
          </p:cNvPr>
          <p:cNvCxnSpPr/>
          <p:nvPr/>
        </p:nvCxnSpPr>
        <p:spPr>
          <a:xfrm flipH="1">
            <a:off x="5273139" y="3350299"/>
            <a:ext cx="6591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E5CB00-5F4E-4C50-A835-B279D663895C}"/>
              </a:ext>
            </a:extLst>
          </p:cNvPr>
          <p:cNvCxnSpPr>
            <a:cxnSpLocks/>
          </p:cNvCxnSpPr>
          <p:nvPr/>
        </p:nvCxnSpPr>
        <p:spPr>
          <a:xfrm flipH="1">
            <a:off x="6290122" y="3350299"/>
            <a:ext cx="6344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Graphic 54" descr="Earth Globe Americas">
            <a:extLst>
              <a:ext uri="{FF2B5EF4-FFF2-40B4-BE49-F238E27FC236}">
                <a16:creationId xmlns:a16="http://schemas.microsoft.com/office/drawing/2014/main" id="{23C433B5-EFF4-4821-8684-C933639E5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303" y="5740458"/>
            <a:ext cx="1042675" cy="1042675"/>
          </a:xfrm>
          <a:prstGeom prst="rect">
            <a:avLst/>
          </a:prstGeom>
        </p:spPr>
      </p:pic>
      <p:pic>
        <p:nvPicPr>
          <p:cNvPr id="56" name="Graphic 55" descr="Football">
            <a:extLst>
              <a:ext uri="{FF2B5EF4-FFF2-40B4-BE49-F238E27FC236}">
                <a16:creationId xmlns:a16="http://schemas.microsoft.com/office/drawing/2014/main" id="{BDFDB8C8-85D5-443A-8D58-82441A9DA6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932746">
            <a:off x="1305817" y="5468356"/>
            <a:ext cx="465661" cy="465661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5F6840-3F01-4784-B7FB-2420352CEE79}"/>
              </a:ext>
            </a:extLst>
          </p:cNvPr>
          <p:cNvSpPr/>
          <p:nvPr/>
        </p:nvSpPr>
        <p:spPr>
          <a:xfrm>
            <a:off x="1005214" y="5740458"/>
            <a:ext cx="297527" cy="270587"/>
          </a:xfrm>
          <a:custGeom>
            <a:avLst/>
            <a:gdLst>
              <a:gd name="connsiteX0" fmla="*/ 0 w 617838"/>
              <a:gd name="connsiteY0" fmla="*/ 531340 h 531340"/>
              <a:gd name="connsiteX1" fmla="*/ 222422 w 617838"/>
              <a:gd name="connsiteY1" fmla="*/ 234778 h 531340"/>
              <a:gd name="connsiteX2" fmla="*/ 617838 w 617838"/>
              <a:gd name="connsiteY2" fmla="*/ 0 h 5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838" h="531340">
                <a:moveTo>
                  <a:pt x="0" y="531340"/>
                </a:moveTo>
                <a:cubicBezTo>
                  <a:pt x="59724" y="427337"/>
                  <a:pt x="119449" y="323335"/>
                  <a:pt x="222422" y="234778"/>
                </a:cubicBezTo>
                <a:cubicBezTo>
                  <a:pt x="325395" y="146221"/>
                  <a:pt x="547816" y="39130"/>
                  <a:pt x="617838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7B9DFF7C-6C94-4BAE-8424-02F91F912CA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8246291" y="3407138"/>
            <a:ext cx="185777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pic>
        <p:nvPicPr>
          <p:cNvPr id="45" name="Picture 2" descr="C:\Users\t-dantay\Documents\First24\cursoribeam.png">
            <a:extLst>
              <a:ext uri="{FF2B5EF4-FFF2-40B4-BE49-F238E27FC236}">
                <a16:creationId xmlns:a16="http://schemas.microsoft.com/office/drawing/2014/main" id="{A4AA6ADC-8FF8-42DC-BDE7-77AA8F2768C5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8036" y="3242290"/>
            <a:ext cx="105008" cy="2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48EFDD7-D4E6-4E84-9648-6B5D696920D6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17573" r="20424" b="30401"/>
          <a:stretch/>
        </p:blipFill>
        <p:spPr>
          <a:xfrm>
            <a:off x="677238" y="407338"/>
            <a:ext cx="354806" cy="34766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F49B92-05D2-4AAB-9C04-276BA6CB2C8A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1" y="412420"/>
            <a:ext cx="286364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4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6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4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48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4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51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53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4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55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6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5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58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59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6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69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77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78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7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WindowsAppIcons.Wrench" Revision="1" Stencil="System.Storyboarding.WindowsAppIcons" StencilVersion="0.1"/>
</Control>
</file>

<file path=customXml/item189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TextCurso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Icons.TextCurso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81CB7EBD-593B-43E0-B059-445D192D511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B7C7E0C-3384-4C9F-BB98-67E080D0172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9CD12C2-CE70-42CF-BDF6-A911A1192B1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AE7B81E1-AC18-47A5-BB2D-B04E2AEBB2F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5CA2335-FA6E-48AC-B214-92E540352B2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FF0929C-72AC-4E7D-89BB-BCE2E8BD641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3DA1671-75BF-464A-9947-2549399154D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A9DF822-642F-4935-A7CE-DE8152C4868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593A716-DA65-4C66-93E1-749A0F59F148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2D0D25D-7F92-4DFF-BC32-EE9075EE989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3DA3151-B9F4-45CA-8097-712394A3F54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4A94815-99E4-4654-8B33-271C38D4E51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16A84D9-6038-4481-82E5-30CDCFEB525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91BCDC1-2D32-4028-BCD3-DA41160BE36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79E3EDDC-9637-4502-B769-0A6C42C3FBE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4AEA0AE-3EAC-4365-B506-47832C10821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83DBDBB-918D-40E1-9D29-4B657E461BE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9A37D95-E6F9-48ED-99B7-ABADCA7A529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A19328A-7316-4448-A3B9-97B853C5442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1B9283E-62A2-4B12-B9FF-2C1E80CF6B0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ADDCF58-ED3E-4862-9598-8A6E5C70470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F8BCF36-5E93-4769-BE89-B083CD199B3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14E0EB1-4388-4983-B650-6FA6B60E9E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0E5DC5F-DAF9-4E85-BFAB-95F4690CA01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CFE2872-F110-45CE-A151-0966E7CD782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C16C48E-10D1-4C86-BCFB-1C87A968104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02C5123-058B-4230-B741-286CBD47CE2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99E2C47-4F4C-4052-B3C9-C5EE85DBEB45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0048ED8-F320-4A60-8581-103EAEA7F426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BAE063F-2588-4B20-AA30-92E988C86650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4AE75AD-5E0A-45BD-BC2C-15F1A7AD3691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436A2DA-B461-4CF0-A6B7-97851CBA649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E31E8C6-4CCC-4CCA-94FE-99A2C0B7383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B680DB5-39DB-4AF0-8B7D-752D1674749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7E49B1B-D109-485A-91DC-3AF0F97D8B6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D11605D-0F31-4989-9298-75C140EA6E0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4CD18D6-A8DF-462A-A2D7-CE52D194DE9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9AA6FCD-4809-4EF4-BD14-FDECBC4F6FF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3AABE1F-7D08-4751-9E4F-B234AABE27B7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82AFAFB-94DF-4235-AAF7-074D32542D7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083207C-DA4D-4D39-899D-59B389F21E1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CBE12602-61CF-4025-A7D8-FFE35711EAF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F239619-56B0-4912-91F2-65E34547B85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2EC4B3A8-9F2B-40E5-BEF8-A55041BC67C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B5A9C9C-DD3C-4A0B-91CF-3B1BA585888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C972E09-CCA9-421F-8731-A52B574D912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411CE3D-9477-4646-B0F2-747F7D3463E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95DBC80-D312-4828-AB29-6A4DD1825A5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C7400BA-417F-4DC0-8CC5-0880A83FDBE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2B1FD1A-83F9-4532-AE37-07292F660B3B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916BE12-D816-44A3-BAF4-3E7ED533674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ABC511E-7B35-45CD-87C1-19B2223CF59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651BE88-4766-4169-ADB7-E07B0259BCC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E99C0CA-0822-48D8-90D6-1FF529217C23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5274BB3-27BC-4A88-9105-40880976F6D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EF90464-DF08-4539-A9FD-EB2D6BD508A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570CA5B-CB76-4E37-BE1C-A5840AC19EE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DE3E06C-51EA-40D7-852A-792DF9E3634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F1F50AD-9429-4F32-9177-D9AAD4DEB0CB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9CB476E-4ADB-4147-A4E5-4C5B6BE01BF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53C1249-0F27-4FE6-8012-A5D8BBD75F59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E655EB4-5500-4ABB-A06A-0D3770D6009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0349FAB-6DFC-4697-87F6-4DF08396D63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B46A7898-26DE-4A47-8387-5E904ED342C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078E9C8-7909-457E-8B1C-C12890A4F99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B954DD5-6727-405D-99DC-705C8B6B0C1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5D53899-AA3C-42F8-A76E-45C92E7041B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3D6A19E-527B-4A4E-91E6-E6F03AF6AEE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6C8CC3A-7905-4A1F-A8ED-C7496AEC0FE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12622CD-F622-4676-A763-5110641EBD9A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55BE66B-2E22-440B-AC68-ABB698AD327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A6D77BC-E4D2-42DD-A9B4-6BF58CBF881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90B2083-5D2C-4518-B34F-C008518969C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559CBFC-3DC8-456F-B18C-DAB9AB15DD9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B38AA12-54CA-4873-86AD-ED6F248D156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B635056-DE76-405F-9254-96BAF290A49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A04E1A1-0107-4487-ABF1-0DD41681614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59469B8E-7ADD-4C0D-86E3-A0DFD96B209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86B1657-E07B-4CDB-BBBB-E6CE16DB662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F51FCDC-23D1-4845-A0A5-0D8BC930E75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ED8F6557-7390-4AEE-998B-74DB2038640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5CCC1A2-F0A0-422E-ACC8-2D00BE4CCCB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F36F6BF-315C-4685-A496-468433C4570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9861101-995B-4A59-9CDE-A6FD5499743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CA5B63C-6F9C-4662-95BC-ED0D285C53D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BB63B3C6-BDA2-4AA9-8BD3-044A0B2AB2D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407383C-C374-49D3-AE8F-799A9A71175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A3A1D12-E55A-45AB-B181-3B72E06A58D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459B954-35F0-4D9B-AE2C-3B21582C0AD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B92038E-D8B7-4CA7-A32B-EE8DE0910C14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A63FB3C-4446-4B94-9A2B-C3873E2ABC6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192C53A-F984-4E7E-A6AF-482635A58E8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23C78AF8-FD9E-4350-B728-B9D8EFC8E8A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715C5B4-4DCF-496E-B3D6-33AF384AF55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A8B69EBE-3D9A-4BC1-9DFE-7C703F72647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9D4D73E-FAA5-400C-99FB-F5F58257B51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C06E23E-0CF7-4A75-96C6-7A068AF5D57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A1F32F5C-A5E7-4311-81E6-C873195C8C7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B73E98A5-6126-460D-8FD0-46FA899DAF8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038AA488-D7D8-4083-9E31-08A5B7AA334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999AF41-6CE8-447A-8F0C-DCED29E90C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C13029-29E1-4E27-8BA4-3F32CD67D64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692A994-A66C-46E6-A071-F8CDAB3D685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04C20C2-B6EF-4D07-B1F6-AD71F7464C7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EDD0B4C-95A9-41B4-9309-3C357522247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321416B-94E7-4240-B1F1-F90A18F1598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DC4A51F-FDAD-4F68-9597-9EF22D18215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E91029E-FA11-4AAF-94F0-429DEA711B2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5A9A5A1-718C-4992-A8D6-D0D5A08EAFB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E32EFA0-8DC0-4750-AF43-AD65F463A94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F10402A-04C7-4194-82F9-7C8BB7C4C49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8781B6-A671-4502-BC74-282DA4E2023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5CD3F80-FEEB-4416-89CF-FAF76ACC5F3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55B1531-F0F7-4EE6-A871-0427E757887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5A241CC-F829-4468-BB7F-F16E9B56D5F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D980B51-A2FF-497E-8ED7-EDBBFDC092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92F4528-8524-45E5-BE8F-38E69C43578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B9D455B-EA61-4E1F-9829-3C55E60CEFC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575A770-02A8-473C-A826-C7FC1CB71C1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FB4A9EB-774B-4B5F-BF1B-362C47EB2CF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2DF5576-7607-4B31-A3FA-1415014DDDC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4AC3BE6-42C1-4930-A6DB-DBA7350FF8C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03E6DD7-1876-4657-9AAA-A4FFA71B02D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21CA9BF-FE30-4B01-ACA3-9CA1A2A7924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3A76ECC-DBBD-4F94-B809-FA88A669B54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14AF118-8D03-46AF-8E18-89E0529FC81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2ED658B-7781-4328-B795-0D09458FDE2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222096D-06AD-456D-9C06-A591B29BB3A9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2C6E072-3A24-4DB0-BAB1-097BD1FBFD6F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CEC051A-217C-4AF8-82C8-705C8B55C79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C5593B9-EF1C-43BE-8578-7AA8D98C9DA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C2BAAFF-5A16-41DC-9CF6-E659AE3FC14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72261B-E91D-419A-A5FB-8C7B4C4A5EE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3F95921-DBA4-4845-AF03-D2C60EC5474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A9C558A-C455-4E05-B4EB-BBCC0FB6796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F8D475A-06A5-404F-A6F0-12718FDEA74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73F2E81-BC2A-4AFE-B8D5-04FA20B44CD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5B607E5-A48D-41C7-8EC3-372E8B35615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7379AA3-1357-4FA4-8BB4-8285CD109AB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3E5D929-EE4F-4876-A802-CABDDA45723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E15D8A5-CDFD-4C82-86C5-DE7FF90CF1D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CC1B5D2-DD7D-42F7-AA8D-A08B37ED771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539BB87-2205-41F9-9D60-7C0428A592A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85D3398-F9B9-496A-98E2-E6BAB8A3993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B21A9D-D3BE-4DD4-A846-658EF780BB75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E191496-6F24-4A3C-BCB4-C9220A5A4AA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67AAC75-1566-4FFA-B7A8-4E7FC27E56F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06F8250-B7F6-46B9-BDB7-9F0B0BDF4A2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2EC69F3-7A66-4420-BCD0-2A3AF75D25E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5F31C85-1F2A-42E5-BE51-75D45E893B7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5594B03-427C-4CC2-9EFB-DC79CB60E59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A9C76B0-9EC5-4527-9D98-44446329F82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5F091D2B-219C-4ED2-9828-66F333D9143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13DA88B-4BF6-404B-8B0A-38B1597A1E5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83C38CE-EF0C-4E3C-B41D-63D588E99A4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E228721-BDB8-40F6-8522-5295C507D58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1D27B7D-ACCB-405C-A0E3-49D070FB690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B49BCED-0E91-4F61-8DCB-C16BAC55635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F5D5265-28F3-46D9-BD79-B114D4CBB8A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FFE179B-D2A4-4EF2-8ED1-B018AC2E4FE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BA42C83-E067-47D2-A814-F577D79852A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B2A018D8-D7AC-4EBC-ADBE-F6A6A647BC6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6068FB9-2D1E-4D51-ADB9-57C854C6ADC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B2078F7-D9E9-4560-8EC2-6C4DC82507F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F3CCE10-77B8-41BA-A13C-FC3B6418CDE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7897C3F-846A-472E-9BCE-25B3C8D48F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EFB5877-403F-45FA-A1AC-CF7E994E378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FF48333-B412-4B03-B5D6-2AC5A86C59B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6FEDAAB-5E68-4A6C-AE36-7C2B1EBDBEE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BEB3BEF-4B7B-44ED-B096-4FE73CAADE5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365600E-9847-46E8-9F8F-0A568A7E8CD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A0FB68F-660C-4026-A4F4-68C43C398E6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31A79EC-143F-432E-8478-55116243D94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0BA0656-A997-4E32-853D-FF0CC8D7A46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E396282-ADED-4EF7-ACA1-9AD122EFF04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743433E-16EC-4516-A6D4-C534DB6A64F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4921F37-B242-4130-96CA-6653859FF69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493CC36-3AEB-4CAC-903A-A57E4079A8C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DC62E17-04CD-4C11-B1FB-FEDB7839A35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E633C7C-25E6-4CE0-8AD4-236FCC74B62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74B8552-69D0-46D6-8BBC-5D862B8093D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D1C8089-CD24-4DCF-8543-9384070AF3D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08B57D1-FD42-40AC-B239-28AEF3AAEB2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BF2ADA79-FC8C-4C08-B5C7-6FF32012DCC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5AEB6E9-6C81-4F49-BA53-CA02BE3A719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228F614-E77B-46A4-BE84-683132918A2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825F04A-2583-4D0F-A9A8-F2AE41CA722E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433D78B-82FC-4B40-BA0E-ED4F1E057D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364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Lato Hairline</vt:lpstr>
      <vt:lpstr>Lato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Nichols</dc:creator>
  <cp:lastModifiedBy>Robert Nichols</cp:lastModifiedBy>
  <cp:revision>19</cp:revision>
  <dcterms:created xsi:type="dcterms:W3CDTF">2017-10-13T23:24:20Z</dcterms:created>
  <dcterms:modified xsi:type="dcterms:W3CDTF">2017-10-15T22:21:26Z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