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2" r:id="rId4"/>
    <p:sldId id="271" r:id="rId5"/>
    <p:sldId id="270" r:id="rId6"/>
    <p:sldId id="27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96" d="100"/>
          <a:sy n="196" d="100"/>
        </p:scale>
        <p:origin x="178" y="125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1/12/2024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1/12/2024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7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1/12/2024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876" y="1700808"/>
            <a:ext cx="5832648" cy="1143000"/>
          </a:xfrm>
        </p:spPr>
        <p:txBody>
          <a:bodyPr/>
          <a:lstStyle/>
          <a:p>
            <a:r>
              <a:rPr lang="en-US" dirty="0"/>
              <a:t>Movies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Robert Jones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49F0D-39D5-8AE7-6F1A-D0358A30A939}"/>
              </a:ext>
            </a:extLst>
          </p:cNvPr>
          <p:cNvSpPr txBox="1"/>
          <p:nvPr/>
        </p:nvSpPr>
        <p:spPr>
          <a:xfrm>
            <a:off x="7750595" y="2624370"/>
            <a:ext cx="3744417" cy="147732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processing steps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Key findings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Revenue categories and conclusion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EDA ( Visual Representations)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548680"/>
            <a:ext cx="9143538" cy="623664"/>
          </a:xfrm>
        </p:spPr>
        <p:txBody>
          <a:bodyPr/>
          <a:lstStyle/>
          <a:p>
            <a:r>
              <a:rPr lang="en-US" dirty="0"/>
              <a:t>Data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1340768"/>
            <a:ext cx="9143538" cy="369746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importing a necessary libraries to work with the dataset.</a:t>
            </a:r>
          </a:p>
          <a:p>
            <a:r>
              <a:rPr lang="en-US" dirty="0"/>
              <a:t>importing the dataset .</a:t>
            </a:r>
          </a:p>
          <a:p>
            <a:r>
              <a:rPr lang="en-US" dirty="0"/>
              <a:t>checking details of Dataset using info() and describe() for basic understanding about the data.</a:t>
            </a:r>
          </a:p>
          <a:p>
            <a:r>
              <a:rPr lang="en-US" dirty="0"/>
              <a:t>checking is their null value in the data using "</a:t>
            </a:r>
            <a:r>
              <a:rPr lang="en-US" dirty="0" err="1"/>
              <a:t>isnull</a:t>
            </a:r>
            <a:r>
              <a:rPr lang="en-US" dirty="0"/>
              <a:t>().sum()" method.</a:t>
            </a:r>
          </a:p>
          <a:p>
            <a:r>
              <a:rPr lang="en-US" dirty="0"/>
              <a:t>checking the null value percentage using "</a:t>
            </a:r>
            <a:r>
              <a:rPr lang="en-US" dirty="0" err="1"/>
              <a:t>df.null</a:t>
            </a:r>
            <a:r>
              <a:rPr lang="en-US" dirty="0"/>
              <a:t>().mean() * 100)" function.</a:t>
            </a:r>
          </a:p>
          <a:p>
            <a:r>
              <a:rPr lang="en-US" dirty="0"/>
              <a:t>treating missing values using some basic statistics method.</a:t>
            </a:r>
          </a:p>
          <a:p>
            <a:r>
              <a:rPr lang="en-US" dirty="0"/>
              <a:t>checking the outliers using boxplot for datapoint understanding.</a:t>
            </a:r>
          </a:p>
          <a:p>
            <a:r>
              <a:rPr lang="en-US" dirty="0"/>
              <a:t>for Target Variable we can consider 'Revenue', because based on dataset, its most important.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548680"/>
            <a:ext cx="9143538" cy="623664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00808"/>
            <a:ext cx="9143538" cy="3697465"/>
          </a:xfrm>
        </p:spPr>
        <p:txBody>
          <a:bodyPr>
            <a:normAutofit/>
          </a:bodyPr>
          <a:lstStyle/>
          <a:p>
            <a:r>
              <a:rPr lang="en-US" dirty="0"/>
              <a:t>Correlation between budget and revenue</a:t>
            </a:r>
          </a:p>
          <a:p>
            <a:r>
              <a:rPr lang="en-US" dirty="0"/>
              <a:t>Top production companies</a:t>
            </a:r>
          </a:p>
          <a:p>
            <a:r>
              <a:rPr lang="en-US" dirty="0"/>
              <a:t>Runtime Analysis</a:t>
            </a:r>
          </a:p>
          <a:p>
            <a:r>
              <a:rPr lang="en-US" dirty="0"/>
              <a:t>Release date with Revenue Trends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852" y="476672"/>
            <a:ext cx="9143538" cy="623664"/>
          </a:xfrm>
        </p:spPr>
        <p:txBody>
          <a:bodyPr/>
          <a:lstStyle/>
          <a:p>
            <a:r>
              <a:rPr lang="en-US" dirty="0"/>
              <a:t>Revenue Categories and 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7868" y="1484784"/>
            <a:ext cx="9143538" cy="3697465"/>
          </a:xfrm>
        </p:spPr>
        <p:txBody>
          <a:bodyPr/>
          <a:lstStyle/>
          <a:p>
            <a:r>
              <a:rPr lang="en-US" dirty="0"/>
              <a:t>Industry should be monitored continuously </a:t>
            </a:r>
          </a:p>
          <a:p>
            <a:r>
              <a:rPr lang="en-US" dirty="0"/>
              <a:t>Tie – up most famous Production company will lead as to the success.</a:t>
            </a:r>
          </a:p>
          <a:p>
            <a:r>
              <a:rPr lang="en-US" dirty="0"/>
              <a:t>High – budget productions correlate with higher revenue, but some exceptions will be there.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804" y="1203236"/>
            <a:ext cx="6264696" cy="1947688"/>
          </a:xfrm>
        </p:spPr>
        <p:txBody>
          <a:bodyPr/>
          <a:lstStyle/>
          <a:p>
            <a:r>
              <a:rPr lang="en-US" dirty="0"/>
              <a:t>Detailed EDA for each variable and find the trends on it.</a:t>
            </a:r>
          </a:p>
          <a:p>
            <a:r>
              <a:rPr lang="en-US" dirty="0"/>
              <a:t>No of movies Release in every year </a:t>
            </a:r>
          </a:p>
          <a:p>
            <a:r>
              <a:rPr lang="en-US" dirty="0"/>
              <a:t>Top 15 Production companies and more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B5EB9A-1E63-BFE6-8981-984C4F46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27" y="557300"/>
            <a:ext cx="9143538" cy="645935"/>
          </a:xfrm>
        </p:spPr>
        <p:txBody>
          <a:bodyPr/>
          <a:lstStyle/>
          <a:p>
            <a:r>
              <a:rPr lang="en-US" dirty="0"/>
              <a:t>EDA ( Exploratory Data Analysis)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50248-DD71-972C-6B7A-4B992941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841" y="557300"/>
            <a:ext cx="3934174" cy="2531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5A61B6-D60D-0FF2-4E70-31B61461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40" y="3707077"/>
            <a:ext cx="3738007" cy="2593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1260D7-C16D-69BC-2F76-7662573C0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444" y="3212976"/>
            <a:ext cx="5563473" cy="29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28DB-6586-0EE1-A47A-C82506416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27</TotalTime>
  <Words>215</Words>
  <Application>Microsoft Office PowerPoint</Application>
  <PresentationFormat>Custom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Project planning overview presentation</vt:lpstr>
      <vt:lpstr>Movies Analysis</vt:lpstr>
      <vt:lpstr>Data Preprocessing Steps</vt:lpstr>
      <vt:lpstr>Key findings</vt:lpstr>
      <vt:lpstr>Revenue Categories and Conclusion</vt:lpstr>
      <vt:lpstr>EDA ( Exploratory Data Analysis)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Analysis</dc:title>
  <dc:creator>Robert Jones S</dc:creator>
  <cp:lastModifiedBy>Robert Jones S</cp:lastModifiedBy>
  <cp:revision>2</cp:revision>
  <dcterms:created xsi:type="dcterms:W3CDTF">2024-01-12T02:17:28Z</dcterms:created>
  <dcterms:modified xsi:type="dcterms:W3CDTF">2024-01-12T02:45:20Z</dcterms:modified>
</cp:coreProperties>
</file>