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" cy="1219200"/>
  <p:notesSz cx="6858000" cy="9144000"/>
  <p:custDataLst>
    <p:tags r:id="rId3"/>
  </p:custDataLst>
  <p:defaultTextStyle>
    <a:defPPr>
      <a:defRPr lang="en-US"/>
    </a:defPPr>
    <a:lvl1pPr marL="0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1pPr>
    <a:lvl2pPr marL="58522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2pPr>
    <a:lvl3pPr marL="117043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3pPr>
    <a:lvl4pPr marL="175565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4pPr>
    <a:lvl5pPr marL="234086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5pPr>
    <a:lvl6pPr marL="292608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6pPr>
    <a:lvl7pPr marL="351130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7pPr>
    <a:lvl8pPr marL="409651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8pPr>
    <a:lvl9pPr marL="468173" algn="l" defTabSz="117043" rtl="0" eaLnBrk="1" latinLnBrk="0" hangingPunct="1">
      <a:defRPr sz="2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4EB"/>
    <a:srgbClr val="41E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660"/>
  </p:normalViewPr>
  <p:slideViewPr>
    <p:cSldViewPr>
      <p:cViewPr>
        <p:scale>
          <a:sx n="100" d="100"/>
          <a:sy n="100" d="100"/>
        </p:scale>
        <p:origin x="395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A129-80F3-4475-9085-4C79DC039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99531"/>
            <a:ext cx="914400" cy="4244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99D95F-25CE-4594-8FEB-0316FB8DC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640362"/>
            <a:ext cx="914400" cy="2943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FD65A-893F-44DE-9F10-FC0F2CFA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4F6B8-0673-4A79-92E9-A24D23E5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B80EC2-0923-4601-B326-1E34035F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7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487B8-154B-4AC0-B897-29EC5059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4F35C0-ADC6-463A-B025-7A0C7076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DB6E6-AB47-407F-97F6-FED7824D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1073D-B696-4432-8A9D-513B87C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1F5E3-D3C5-401E-A1EE-AF3635DA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2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5632A7-975D-4EF9-9F0A-2BFE6A7AB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" y="64911"/>
            <a:ext cx="262890" cy="10332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065EC6-654F-4E7B-9E7C-DF9C70A0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" y="64911"/>
            <a:ext cx="773430" cy="10332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C39CB-0708-431C-ADA5-A013D874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3DA84-14C7-48B6-A492-F9F0C2E0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7CC00-055E-4B29-8C40-742E5A62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89F86-F866-4F3A-AC18-6E08646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48D2F-1281-4B52-8ABE-C536A30B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F6D1E-10F5-451F-B541-FD5BD671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7C8F5-5C93-4A28-BF18-AE277C59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D5712-E498-4302-9236-CC66C7F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2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795DC-ADE7-4668-AF0E-A762F6E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" y="303954"/>
            <a:ext cx="1051560" cy="5071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AF8B89-F968-4E5F-BBCE-38BD86DB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" y="815905"/>
            <a:ext cx="1051560" cy="2667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5B961-D728-4392-B1A6-4DA1250C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3B42D-F5C7-48FC-A9E4-106C8DB7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8CE30-A377-44BF-90FD-A8D768BC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75D9E-1E0F-4405-9BC0-6C97103B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C5E2A-5331-4C9B-BA71-86260CFBE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" y="324556"/>
            <a:ext cx="518160" cy="7735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38C654-8022-45BC-98AD-BDC2572A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" y="324556"/>
            <a:ext cx="518160" cy="7735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70F39-A43B-4AA2-AD7D-809C77EC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BE052-3C69-45D6-AB24-64BB0519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9E2074-C658-490D-8EEF-E02CB27A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7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309F-E1E4-4899-8934-B14E3403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64911"/>
            <a:ext cx="1051560" cy="235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96D0-4B44-427B-BCB2-8035D374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" y="298874"/>
            <a:ext cx="51577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89C54B-613E-4046-8C7D-F7F6F414C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" y="445347"/>
            <a:ext cx="515779" cy="655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C688B2-EC6A-47D2-AE9D-5EBAF7CE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" y="298874"/>
            <a:ext cx="518319" cy="1464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8C9F96-3C1E-4EFD-AA52-F849F2D74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" y="445347"/>
            <a:ext cx="518319" cy="655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2BD5FA-D7B9-4D8F-9D68-9C78103A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30F40E-6FB9-4A41-A785-348C269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B65723-D573-41D9-9A06-DB468079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E4717-4B65-45C6-B202-29C1159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5520A0-987C-4086-B5D5-7E5AC4E9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133B6A-A15D-4E6D-A386-88869C1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7B55B-3DF5-4A09-AD9A-177F15A3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3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D3DE6B-52D9-44E9-808E-C05DC94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4866C-EBD1-4A99-961E-B04F5B3F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FCD56-F3C5-4D31-ADFF-4B9C10E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3C474-AB2C-4558-B830-12164B67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71068-7E09-4493-97FF-EF1AE3C8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6EF973-AB49-4651-93AF-DB965BA6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BAAE00-999A-4987-93C6-3A95D39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FEEFDE-831F-4867-BEA7-5D889408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B3A29-53D7-4D63-A7CC-37769FB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C7968-0AFC-48D4-AFC8-2BA46DAB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" y="81280"/>
            <a:ext cx="393224" cy="28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42694E-4544-4D22-82F7-176D5FF11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" y="175542"/>
            <a:ext cx="617220" cy="8664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7E670-CDC6-4A4C-83B1-E6C2CDBC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" y="365760"/>
            <a:ext cx="393224" cy="677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67BD6-658C-438B-A32D-A4439970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8D1310-A05F-452B-AD36-01D70945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BF5BF-C74F-4CA0-BC19-FC081648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3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FD58D-162C-47A9-97A8-DC3C2BDF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4911"/>
            <a:ext cx="1051560" cy="235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D1836-C7BC-4B8A-BF7C-D7550EBB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" y="324556"/>
            <a:ext cx="1051560" cy="77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8B8C0-04D7-4A7D-847F-F7F6D651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9B3E-2237-48B8-8814-4728146DA243}" type="datetimeFigureOut">
              <a:rPr lang="fr-FR" smtClean="0"/>
              <a:t>28/12/2018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835B1-6FAF-49A2-B0F1-8679DBB1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" y="1130018"/>
            <a:ext cx="41148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27AB8-4254-49CB-9A0B-DA53B55B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" y="1130018"/>
            <a:ext cx="274320" cy="64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C930-563E-4B37-BA97-6DD111B306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F4C642-054D-4F37-B207-34C2B2BF9260}"/>
              </a:ext>
            </a:extLst>
          </p:cNvPr>
          <p:cNvSpPr/>
          <p:nvPr/>
        </p:nvSpPr>
        <p:spPr>
          <a:xfrm>
            <a:off x="0" y="0"/>
            <a:ext cx="1219200" cy="1219200"/>
          </a:xfrm>
          <a:prstGeom prst="rect">
            <a:avLst/>
          </a:prstGeom>
          <a:solidFill>
            <a:srgbClr val="1DD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32862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SHORTNAMETAG" val="Blank"/>
  <p:tag name="TEMPLATEFULLNAMETAG" val="Blank"/>
  <p:tag name="UPSLIDE" val="Gre02322_Blank_2-6-2018"/>
  <p:tag name="VISIBLEUPSLIDESLIDELIBPARTS" val="System.Collections.Generic.List`1[System.String]"/>
  <p:tag name="UPSLIDEVERSION" val="5.2.2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SlideTemplate.potx" id="{393E0DC0-14C9-40CE-9A56-D8F8E9DC82AD}" vid="{CBD4DB6B-7CB4-4E9E-BB94-0E57436B73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UpSlideTemplate</Template>
  <TotalTime>16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</dc:creator>
  <cp:lastModifiedBy>Rob Jones</cp:lastModifiedBy>
  <cp:revision>1</cp:revision>
  <dcterms:created xsi:type="dcterms:W3CDTF">2018-12-28T17:26:13Z</dcterms:created>
  <dcterms:modified xsi:type="dcterms:W3CDTF">2018-12-28T17:42:56Z</dcterms:modified>
</cp:coreProperties>
</file>