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A.ROBERT JOYEL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312214314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D6441257E01F0B8901A49C94F919FDAE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602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45</cp:revision>
  <dcterms:created xsi:type="dcterms:W3CDTF">2024-03-29T15:07:22Z</dcterms:created>
  <dcterms:modified xsi:type="dcterms:W3CDTF">2024-08-28T10:06:40Z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