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Simulated hurricane migration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Brad </a:t>
            </a:r>
            <a:r>
              <a:rPr lang="en-US" dirty="0" err="1" smtClean="0"/>
              <a:t>bolan</a:t>
            </a:r>
            <a:endParaRPr lang="en-US" dirty="0" smtClean="0"/>
          </a:p>
          <a:p>
            <a:r>
              <a:rPr lang="en-US" dirty="0" smtClean="0"/>
              <a:t>Robert horn</a:t>
            </a:r>
          </a:p>
          <a:p>
            <a:r>
              <a:rPr lang="en-US" dirty="0" smtClean="0"/>
              <a:t>Nathan </a:t>
            </a:r>
            <a:r>
              <a:rPr lang="en-US" dirty="0" err="1" smtClean="0"/>
              <a:t>lyles</a:t>
            </a:r>
            <a:endParaRPr lang="en-US" dirty="0" smtClean="0"/>
          </a:p>
          <a:p>
            <a:r>
              <a:rPr lang="en-US" dirty="0" smtClean="0"/>
              <a:t>Kevin </a:t>
            </a:r>
            <a:r>
              <a:rPr lang="en-US" dirty="0" err="1" smtClean="0"/>
              <a:t>mueler</a:t>
            </a:r>
            <a:endParaRPr lang="en-US" dirty="0" smtClean="0"/>
          </a:p>
          <a:p>
            <a:r>
              <a:rPr lang="en-US" dirty="0" smtClean="0"/>
              <a:t>Robert </a:t>
            </a:r>
            <a:r>
              <a:rPr lang="en-US" dirty="0" err="1" smtClean="0"/>
              <a:t>skelton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basis of a website for predicting migration based on hurricane paths</a:t>
            </a:r>
          </a:p>
          <a:p>
            <a:r>
              <a:rPr lang="en-US" dirty="0" smtClean="0"/>
              <a:t>Make a simple elegant design for the site</a:t>
            </a:r>
          </a:p>
          <a:p>
            <a:r>
              <a:rPr lang="en-US" dirty="0" smtClean="0"/>
              <a:t>Develop new skills in web development</a:t>
            </a:r>
          </a:p>
          <a:p>
            <a:r>
              <a:rPr lang="en-US" dirty="0" smtClean="0"/>
              <a:t>Exposure to a team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had difficulty coming up with a relevant idea for the project</a:t>
            </a:r>
          </a:p>
          <a:p>
            <a:r>
              <a:rPr lang="en-US" dirty="0" smtClean="0"/>
              <a:t>Scrapped many of our early ideas for various reasons</a:t>
            </a:r>
          </a:p>
          <a:p>
            <a:pPr lvl="1"/>
            <a:r>
              <a:rPr lang="en-US" dirty="0" smtClean="0"/>
              <a:t>Technically difficult</a:t>
            </a:r>
          </a:p>
          <a:p>
            <a:pPr lvl="1"/>
            <a:r>
              <a:rPr lang="en-US" dirty="0" smtClean="0"/>
              <a:t>Hard to relate to migration</a:t>
            </a:r>
          </a:p>
          <a:p>
            <a:r>
              <a:rPr lang="en-US" dirty="0" smtClean="0"/>
              <a:t>Eventually came up with a doable design that was relevant to the theme of the event</a:t>
            </a:r>
          </a:p>
        </p:txBody>
      </p:sp>
    </p:spTree>
    <p:extLst>
      <p:ext uri="{BB962C8B-B14F-4D97-AF65-F5344CB8AC3E}">
        <p14:creationId xmlns:p14="http://schemas.microsoft.com/office/powerpoint/2010/main" val="861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Worked on a user interface implemented into a simple website</a:t>
            </a:r>
          </a:p>
          <a:p>
            <a:r>
              <a:rPr lang="en-US" dirty="0" smtClean="0"/>
              <a:t>Simultaneously worked on backend program for predicting the migration patterns of people temporarily relocated by hurricanes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92"/>
          <a:stretch/>
        </p:blipFill>
        <p:spPr>
          <a:xfrm>
            <a:off x="6147749" y="1909015"/>
            <a:ext cx="4979871" cy="3709972"/>
          </a:xfrm>
        </p:spPr>
      </p:pic>
    </p:spTree>
    <p:extLst>
      <p:ext uri="{BB962C8B-B14F-4D97-AF65-F5344CB8AC3E}">
        <p14:creationId xmlns:p14="http://schemas.microsoft.com/office/powerpoint/2010/main" val="31339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76" y="2024899"/>
            <a:ext cx="0" cy="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12" y="1925498"/>
            <a:ext cx="7859400" cy="44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167</TotalTime>
  <Words>121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Simulated hurricane migration visualization</vt:lpstr>
      <vt:lpstr>goals</vt:lpstr>
      <vt:lpstr>Design Stage</vt:lpstr>
      <vt:lpstr>implementation</vt:lpstr>
      <vt:lpstr>Operation</vt:lpstr>
    </vt:vector>
  </TitlesOfParts>
  <Company>Auburn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hurricane migration visualization</dc:title>
  <dc:creator>Nathanael Lyles</dc:creator>
  <cp:lastModifiedBy>Nathanael Lyles</cp:lastModifiedBy>
  <cp:revision>6</cp:revision>
  <dcterms:created xsi:type="dcterms:W3CDTF">2013-11-03T17:03:46Z</dcterms:created>
  <dcterms:modified xsi:type="dcterms:W3CDTF">2013-11-03T19:50:49Z</dcterms:modified>
</cp:coreProperties>
</file>