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2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0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5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5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96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6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5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5C60-70F2-4BCE-841B-744C3024E72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B6C5-A10E-4AAF-BFB1-0E3F3C0A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97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F89E8-1411-4F31-B64A-4AA5F9CCF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Сборник различных диет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6D912-4A95-447F-8EC7-560F7D39C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7089" y="6242970"/>
            <a:ext cx="3096126" cy="3984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Харисов Роберт</a:t>
            </a:r>
          </a:p>
        </p:txBody>
      </p:sp>
    </p:spTree>
    <p:extLst>
      <p:ext uri="{BB962C8B-B14F-4D97-AF65-F5344CB8AC3E}">
        <p14:creationId xmlns:p14="http://schemas.microsoft.com/office/powerpoint/2010/main" val="182827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B0D62-FA8E-4D1F-A5CB-AD8A152D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" y="-116138"/>
            <a:ext cx="10515600" cy="1325563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D76CB-65E7-4007-8E49-75176F5D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055604"/>
            <a:ext cx="10515600" cy="4351338"/>
          </a:xfrm>
        </p:spPr>
        <p:txBody>
          <a:bodyPr/>
          <a:lstStyle/>
          <a:p>
            <a:r>
              <a:rPr lang="ru-RU" dirty="0"/>
              <a:t>Помочь страдающим различными болезнями людям и облегчить жизнь тем, кто имеет свои диеты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534E66-D334-47D4-9FDD-CBD1C0D9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84" y="1937252"/>
            <a:ext cx="5741978" cy="46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1368F-E10E-4B2F-8826-E5EAF98D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Использованы были следующие библиотеки</a:t>
            </a:r>
            <a:r>
              <a:rPr lang="en-US" dirty="0"/>
              <a:t> </a:t>
            </a:r>
            <a:r>
              <a:rPr lang="ru-RU" dirty="0"/>
              <a:t>и программы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D28E5B-0E39-4E86-AAE2-5BB12F11C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381546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PyQt</a:t>
            </a:r>
            <a:r>
              <a:rPr lang="en-US" altLang="ru-RU" sz="4800" dirty="0">
                <a:solidFill>
                  <a:srgbClr val="CC7832"/>
                </a:solidFill>
                <a:latin typeface="Arial Unicode MS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800" dirty="0">
                <a:solidFill>
                  <a:srgbClr val="CC7832"/>
                </a:solidFill>
                <a:latin typeface="Arial Unicode MS"/>
              </a:rPr>
              <a:t>sqlite3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800" dirty="0">
                <a:solidFill>
                  <a:srgbClr val="CC7832"/>
                </a:solidFill>
                <a:latin typeface="Arial Unicode MS"/>
              </a:rPr>
              <a:t>sys</a:t>
            </a:r>
            <a:endParaRPr lang="ru-RU" altLang="ru-RU" sz="48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SQLiteStudio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800" dirty="0">
                <a:solidFill>
                  <a:srgbClr val="CC7832"/>
                </a:solidFill>
                <a:latin typeface="Arial Unicode MS"/>
              </a:rPr>
              <a:t>Qt Designer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7B82F8-C01E-4F7F-A421-7E5947DD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77" y="1692019"/>
            <a:ext cx="5052587" cy="48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DB309-8DB9-4FA5-B822-590716F4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план на будущее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21D09-B2BD-4F54-81DE-E158D49D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Редактирование..</a:t>
            </a:r>
          </a:p>
          <a:p>
            <a:r>
              <a:rPr lang="ru-RU" dirty="0"/>
              <a:t>Добавление информации для диет</a:t>
            </a:r>
          </a:p>
          <a:p>
            <a:r>
              <a:rPr lang="ru-RU" dirty="0"/>
              <a:t>Добавление книги рецептов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9A3A7-99B2-413E-847D-76CD45F8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01" y="1409583"/>
            <a:ext cx="4810720" cy="51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4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47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Сборник различных диет</vt:lpstr>
      <vt:lpstr>Идея проекта</vt:lpstr>
      <vt:lpstr>Использованы были следующие библиотеки и программы</vt:lpstr>
      <vt:lpstr>Заключение и план на будущее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различных диет</dc:title>
  <dc:creator>Robert Gibson</dc:creator>
  <cp:lastModifiedBy>Robert Gibson</cp:lastModifiedBy>
  <cp:revision>3</cp:revision>
  <dcterms:created xsi:type="dcterms:W3CDTF">2023-11-10T18:02:01Z</dcterms:created>
  <dcterms:modified xsi:type="dcterms:W3CDTF">2023-11-10T18:52:04Z</dcterms:modified>
</cp:coreProperties>
</file>