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55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63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6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29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5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7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0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53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4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197C-614E-4CCB-9B11-20B181A6C5CF}" type="datetimeFigureOut">
              <a:rPr lang="es-MX" smtClean="0"/>
              <a:t>19/04/2017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F5DA-D39E-4BCB-AFFD-F25C20FC4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1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7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576"/>
            <a:ext cx="9144000" cy="69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3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15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0</Words>
  <Application>Microsoft Office PowerPoint</Application>
  <PresentationFormat>Presentación en pantalla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DesignWeb</dc:creator>
  <cp:lastModifiedBy>ADMIN</cp:lastModifiedBy>
  <cp:revision>7</cp:revision>
  <dcterms:created xsi:type="dcterms:W3CDTF">2017-04-18T15:20:56Z</dcterms:created>
  <dcterms:modified xsi:type="dcterms:W3CDTF">2017-04-19T19:05:45Z</dcterms:modified>
</cp:coreProperties>
</file>