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4" r:id="rId10"/>
    <p:sldId id="263" r:id="rId11"/>
    <p:sldId id="265" r:id="rId12"/>
    <p:sldId id="278" r:id="rId13"/>
    <p:sldId id="279" r:id="rId14"/>
    <p:sldId id="280" r:id="rId15"/>
    <p:sldId id="267" r:id="rId16"/>
    <p:sldId id="266" r:id="rId17"/>
    <p:sldId id="270" r:id="rId18"/>
    <p:sldId id="271" r:id="rId19"/>
    <p:sldId id="275" r:id="rId20"/>
    <p:sldId id="272" r:id="rId21"/>
    <p:sldId id="274" r:id="rId22"/>
    <p:sldId id="276" r:id="rId23"/>
    <p:sldId id="273" r:id="rId24"/>
    <p:sldId id="269" r:id="rId25"/>
    <p:sldId id="281" r:id="rId26"/>
    <p:sldId id="283" r:id="rId27"/>
    <p:sldId id="282" r:id="rId28"/>
    <p:sldId id="288" r:id="rId29"/>
    <p:sldId id="284" r:id="rId30"/>
    <p:sldId id="286" r:id="rId31"/>
    <p:sldId id="287" r:id="rId32"/>
    <p:sldId id="290" r:id="rId33"/>
    <p:sldId id="285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E1AFA-FDD7-40C7-93EF-37FD727C78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F25ACD-18B8-401F-ACC2-1BB5EACE80D8}">
      <dgm:prSet/>
      <dgm:spPr/>
      <dgm:t>
        <a:bodyPr/>
        <a:lstStyle/>
        <a:p>
          <a:r>
            <a:rPr lang="en-US" dirty="0"/>
            <a:t>- Hooks </a:t>
          </a:r>
          <a:r>
            <a:rPr lang="en-US" dirty="0" err="1"/>
            <a:t>ble</a:t>
          </a:r>
          <a:r>
            <a:rPr lang="en-US" dirty="0"/>
            <a:t> </a:t>
          </a:r>
          <a:r>
            <a:rPr lang="en-US" dirty="0" err="1"/>
            <a:t>introdusert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React </a:t>
          </a:r>
          <a:r>
            <a:rPr lang="en-US" dirty="0" err="1"/>
            <a:t>versjon</a:t>
          </a:r>
          <a:r>
            <a:rPr lang="en-US" dirty="0"/>
            <a:t> 16.8.0</a:t>
          </a:r>
        </a:p>
      </dgm:t>
    </dgm:pt>
    <dgm:pt modelId="{86BD21D2-F09F-4331-AC16-EC2F1474ABDF}" type="parTrans" cxnId="{2BAA651F-F0D7-4C9A-8894-99A9D7997DEA}">
      <dgm:prSet/>
      <dgm:spPr/>
      <dgm:t>
        <a:bodyPr/>
        <a:lstStyle/>
        <a:p>
          <a:endParaRPr lang="en-US"/>
        </a:p>
      </dgm:t>
    </dgm:pt>
    <dgm:pt modelId="{89E3084A-E701-4EDE-815F-8FA1384B5999}" type="sibTrans" cxnId="{2BAA651F-F0D7-4C9A-8894-99A9D7997DEA}">
      <dgm:prSet/>
      <dgm:spPr/>
      <dgm:t>
        <a:bodyPr/>
        <a:lstStyle/>
        <a:p>
          <a:endParaRPr lang="en-US"/>
        </a:p>
      </dgm:t>
    </dgm:pt>
    <dgm:pt modelId="{88E6D32F-D27B-489A-AA3C-F531E637FF51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Før</a:t>
          </a:r>
          <a:r>
            <a:rPr lang="en-US" dirty="0"/>
            <a:t> hooks var </a:t>
          </a:r>
          <a:r>
            <a:rPr lang="en-US" dirty="0" err="1"/>
            <a:t>funksjonelle</a:t>
          </a:r>
          <a:r>
            <a:rPr lang="en-US" dirty="0"/>
            <a:t> </a:t>
          </a:r>
          <a:r>
            <a:rPr lang="en-US" dirty="0" err="1"/>
            <a:t>komponenter</a:t>
          </a:r>
          <a:r>
            <a:rPr lang="en-US" dirty="0"/>
            <a:t> </a:t>
          </a:r>
          <a:r>
            <a:rPr lang="en-US" dirty="0" err="1"/>
            <a:t>alltid</a:t>
          </a:r>
          <a:r>
            <a:rPr lang="en-US" dirty="0"/>
            <a:t> “stateless”</a:t>
          </a:r>
        </a:p>
      </dgm:t>
    </dgm:pt>
    <dgm:pt modelId="{1E7194B0-535F-4866-B5BE-A786DFD6BD75}" type="parTrans" cxnId="{5311E2FF-4E06-4106-AFD5-B7BAAF25537E}">
      <dgm:prSet/>
      <dgm:spPr/>
      <dgm:t>
        <a:bodyPr/>
        <a:lstStyle/>
        <a:p>
          <a:endParaRPr lang="en-US"/>
        </a:p>
      </dgm:t>
    </dgm:pt>
    <dgm:pt modelId="{81B9BEB7-9457-4D21-AA85-E21804FD6334}" type="sibTrans" cxnId="{5311E2FF-4E06-4106-AFD5-B7BAAF25537E}">
      <dgm:prSet/>
      <dgm:spPr/>
      <dgm:t>
        <a:bodyPr/>
        <a:lstStyle/>
        <a:p>
          <a:endParaRPr lang="en-US"/>
        </a:p>
      </dgm:t>
    </dgm:pt>
    <dgm:pt modelId="{16FD19F1-3BE6-4AB0-BA75-E1AFA2A480E2}">
      <dgm:prSet/>
      <dgm:spPr/>
      <dgm:t>
        <a:bodyPr/>
        <a:lstStyle/>
        <a:p>
          <a:r>
            <a:rPr lang="en-US" dirty="0"/>
            <a:t>- Legger </a:t>
          </a:r>
          <a:r>
            <a:rPr lang="en-US" dirty="0" err="1"/>
            <a:t>til</a:t>
          </a:r>
          <a:r>
            <a:rPr lang="en-US" dirty="0"/>
            <a:t> “state” </a:t>
          </a:r>
          <a:r>
            <a:rPr lang="en-US" dirty="0" err="1"/>
            <a:t>og</a:t>
          </a:r>
          <a:r>
            <a:rPr lang="en-US" dirty="0"/>
            <a:t> “lifecycle” for </a:t>
          </a:r>
          <a:r>
            <a:rPr lang="en-US" dirty="0" err="1"/>
            <a:t>funksjonelle</a:t>
          </a:r>
          <a:r>
            <a:rPr lang="en-US" dirty="0"/>
            <a:t> </a:t>
          </a:r>
          <a:r>
            <a:rPr lang="en-US" dirty="0" err="1"/>
            <a:t>komponenter</a:t>
          </a:r>
          <a:endParaRPr lang="en-US" dirty="0"/>
        </a:p>
      </dgm:t>
    </dgm:pt>
    <dgm:pt modelId="{5811E8D0-D389-47E6-89BC-F7A3C3185A91}" type="parTrans" cxnId="{F5AAB870-2AAE-4C2C-8522-64BAE28C7CF7}">
      <dgm:prSet/>
      <dgm:spPr/>
      <dgm:t>
        <a:bodyPr/>
        <a:lstStyle/>
        <a:p>
          <a:endParaRPr lang="en-US"/>
        </a:p>
      </dgm:t>
    </dgm:pt>
    <dgm:pt modelId="{FF7596F3-C412-4FEF-8C71-E9C77B54A903}" type="sibTrans" cxnId="{F5AAB870-2AAE-4C2C-8522-64BAE28C7CF7}">
      <dgm:prSet/>
      <dgm:spPr/>
      <dgm:t>
        <a:bodyPr/>
        <a:lstStyle/>
        <a:p>
          <a:endParaRPr lang="en-US"/>
        </a:p>
      </dgm:t>
    </dgm:pt>
    <dgm:pt modelId="{C47637C7-A987-47E1-AB12-1FF1696D9D62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Gjør</a:t>
          </a:r>
          <a:r>
            <a:rPr lang="en-US" dirty="0"/>
            <a:t> React </a:t>
          </a:r>
          <a:r>
            <a:rPr lang="en-US" dirty="0" err="1"/>
            <a:t>kode</a:t>
          </a:r>
          <a:r>
            <a:rPr lang="en-US" dirty="0"/>
            <a:t> </a:t>
          </a:r>
          <a:r>
            <a:rPr lang="en-US" dirty="0" err="1"/>
            <a:t>enklere</a:t>
          </a:r>
          <a:r>
            <a:rPr lang="en-US" dirty="0"/>
            <a:t> </a:t>
          </a:r>
          <a:r>
            <a:rPr lang="en-US" dirty="0" err="1"/>
            <a:t>å</a:t>
          </a:r>
          <a:r>
            <a:rPr lang="en-US" dirty="0"/>
            <a:t> </a:t>
          </a:r>
          <a:r>
            <a:rPr lang="en-US" dirty="0" err="1"/>
            <a:t>skrive</a:t>
          </a:r>
          <a:r>
            <a:rPr lang="en-US" dirty="0"/>
            <a:t> </a:t>
          </a:r>
          <a:r>
            <a:rPr lang="en-US" dirty="0" err="1"/>
            <a:t>og</a:t>
          </a:r>
          <a:r>
            <a:rPr lang="en-US" dirty="0"/>
            <a:t> </a:t>
          </a:r>
          <a:r>
            <a:rPr lang="en-US" dirty="0" err="1"/>
            <a:t>enklere</a:t>
          </a:r>
          <a:r>
            <a:rPr lang="en-US" dirty="0"/>
            <a:t> </a:t>
          </a:r>
          <a:r>
            <a:rPr lang="en-US" dirty="0" err="1"/>
            <a:t>å</a:t>
          </a:r>
          <a:r>
            <a:rPr lang="en-US" dirty="0"/>
            <a:t> lese.</a:t>
          </a:r>
        </a:p>
      </dgm:t>
    </dgm:pt>
    <dgm:pt modelId="{760A88CE-273F-4507-BE9D-293DC1DC01DE}" type="parTrans" cxnId="{357841DC-1A20-4347-B170-8BF53259A158}">
      <dgm:prSet/>
      <dgm:spPr/>
      <dgm:t>
        <a:bodyPr/>
        <a:lstStyle/>
        <a:p>
          <a:endParaRPr lang="en-US"/>
        </a:p>
      </dgm:t>
    </dgm:pt>
    <dgm:pt modelId="{48676F0F-0808-476B-868A-C114B2802996}" type="sibTrans" cxnId="{357841DC-1A20-4347-B170-8BF53259A158}">
      <dgm:prSet/>
      <dgm:spPr/>
      <dgm:t>
        <a:bodyPr/>
        <a:lstStyle/>
        <a:p>
          <a:endParaRPr lang="en-US"/>
        </a:p>
      </dgm:t>
    </dgm:pt>
    <dgm:pt modelId="{103FE896-40DD-4E18-B5D1-9CA537044551}">
      <dgm:prSet/>
      <dgm:spPr/>
      <dgm:t>
        <a:bodyPr/>
        <a:lstStyle/>
        <a:p>
          <a:r>
            <a:rPr lang="en-US" dirty="0"/>
            <a:t>- “</a:t>
          </a:r>
          <a:r>
            <a:rPr lang="en-US" dirty="0" err="1"/>
            <a:t>Hvordan</a:t>
          </a:r>
          <a:r>
            <a:rPr lang="en-US" dirty="0"/>
            <a:t> </a:t>
          </a:r>
          <a:r>
            <a:rPr lang="en-US" dirty="0" err="1"/>
            <a:t>brukte</a:t>
          </a:r>
          <a:r>
            <a:rPr lang="en-US" dirty="0"/>
            <a:t> man state </a:t>
          </a:r>
          <a:r>
            <a:rPr lang="en-US" dirty="0" err="1"/>
            <a:t>før</a:t>
          </a:r>
          <a:r>
            <a:rPr lang="en-US" dirty="0"/>
            <a:t> hooks?”</a:t>
          </a:r>
        </a:p>
      </dgm:t>
    </dgm:pt>
    <dgm:pt modelId="{7259A7D7-82EB-4B33-95D2-B9426645B835}" type="parTrans" cxnId="{B335D181-B031-4B0C-8A68-5B65276B9658}">
      <dgm:prSet/>
      <dgm:spPr/>
      <dgm:t>
        <a:bodyPr/>
        <a:lstStyle/>
        <a:p>
          <a:endParaRPr lang="en-US"/>
        </a:p>
      </dgm:t>
    </dgm:pt>
    <dgm:pt modelId="{E4DCB978-BE03-4FB1-A63C-D6CE88F3B09F}" type="sibTrans" cxnId="{B335D181-B031-4B0C-8A68-5B65276B9658}">
      <dgm:prSet/>
      <dgm:spPr/>
      <dgm:t>
        <a:bodyPr/>
        <a:lstStyle/>
        <a:p>
          <a:endParaRPr lang="en-US"/>
        </a:p>
      </dgm:t>
    </dgm:pt>
    <dgm:pt modelId="{F2883DA7-A7AF-7042-8ADC-F93F74FE203A}" type="pres">
      <dgm:prSet presAssocID="{B53E1AFA-FDD7-40C7-93EF-37FD727C785E}" presName="vert0" presStyleCnt="0">
        <dgm:presLayoutVars>
          <dgm:dir/>
          <dgm:animOne val="branch"/>
          <dgm:animLvl val="lvl"/>
        </dgm:presLayoutVars>
      </dgm:prSet>
      <dgm:spPr/>
    </dgm:pt>
    <dgm:pt modelId="{5D3319D2-3AA7-FE47-B810-74C331D3FDC5}" type="pres">
      <dgm:prSet presAssocID="{D6F25ACD-18B8-401F-ACC2-1BB5EACE80D8}" presName="thickLine" presStyleLbl="alignNode1" presStyleIdx="0" presStyleCnt="5"/>
      <dgm:spPr/>
    </dgm:pt>
    <dgm:pt modelId="{B492D81A-CBA8-E84E-B3D3-3DB8340A38E5}" type="pres">
      <dgm:prSet presAssocID="{D6F25ACD-18B8-401F-ACC2-1BB5EACE80D8}" presName="horz1" presStyleCnt="0"/>
      <dgm:spPr/>
    </dgm:pt>
    <dgm:pt modelId="{C91A0A21-6ACC-E948-8152-57971E259F70}" type="pres">
      <dgm:prSet presAssocID="{D6F25ACD-18B8-401F-ACC2-1BB5EACE80D8}" presName="tx1" presStyleLbl="revTx" presStyleIdx="0" presStyleCnt="5"/>
      <dgm:spPr/>
    </dgm:pt>
    <dgm:pt modelId="{DF3018F9-6ECD-EC44-825F-0C9E38E6E431}" type="pres">
      <dgm:prSet presAssocID="{D6F25ACD-18B8-401F-ACC2-1BB5EACE80D8}" presName="vert1" presStyleCnt="0"/>
      <dgm:spPr/>
    </dgm:pt>
    <dgm:pt modelId="{660E2D3A-16DD-B540-8C9E-176D50D09C5E}" type="pres">
      <dgm:prSet presAssocID="{88E6D32F-D27B-489A-AA3C-F531E637FF51}" presName="thickLine" presStyleLbl="alignNode1" presStyleIdx="1" presStyleCnt="5"/>
      <dgm:spPr/>
    </dgm:pt>
    <dgm:pt modelId="{6DF64325-D299-0B4F-B27F-7D6FB1C22C4C}" type="pres">
      <dgm:prSet presAssocID="{88E6D32F-D27B-489A-AA3C-F531E637FF51}" presName="horz1" presStyleCnt="0"/>
      <dgm:spPr/>
    </dgm:pt>
    <dgm:pt modelId="{09D0197E-B5A2-1645-AE53-9287596721A8}" type="pres">
      <dgm:prSet presAssocID="{88E6D32F-D27B-489A-AA3C-F531E637FF51}" presName="tx1" presStyleLbl="revTx" presStyleIdx="1" presStyleCnt="5"/>
      <dgm:spPr/>
    </dgm:pt>
    <dgm:pt modelId="{A3D3A9F0-E1BF-6D4E-BB9E-2D591AC30DEA}" type="pres">
      <dgm:prSet presAssocID="{88E6D32F-D27B-489A-AA3C-F531E637FF51}" presName="vert1" presStyleCnt="0"/>
      <dgm:spPr/>
    </dgm:pt>
    <dgm:pt modelId="{3D540BD8-9580-0F42-B9BF-F66DB0CB874C}" type="pres">
      <dgm:prSet presAssocID="{16FD19F1-3BE6-4AB0-BA75-E1AFA2A480E2}" presName="thickLine" presStyleLbl="alignNode1" presStyleIdx="2" presStyleCnt="5"/>
      <dgm:spPr/>
    </dgm:pt>
    <dgm:pt modelId="{F5920796-0358-9E48-B54F-A9605E4D66FF}" type="pres">
      <dgm:prSet presAssocID="{16FD19F1-3BE6-4AB0-BA75-E1AFA2A480E2}" presName="horz1" presStyleCnt="0"/>
      <dgm:spPr/>
    </dgm:pt>
    <dgm:pt modelId="{0B0EFC11-F305-634F-BA2E-B8D34677C666}" type="pres">
      <dgm:prSet presAssocID="{16FD19F1-3BE6-4AB0-BA75-E1AFA2A480E2}" presName="tx1" presStyleLbl="revTx" presStyleIdx="2" presStyleCnt="5"/>
      <dgm:spPr/>
    </dgm:pt>
    <dgm:pt modelId="{8D06FA33-DE54-7849-801F-4B784B4AD9C3}" type="pres">
      <dgm:prSet presAssocID="{16FD19F1-3BE6-4AB0-BA75-E1AFA2A480E2}" presName="vert1" presStyleCnt="0"/>
      <dgm:spPr/>
    </dgm:pt>
    <dgm:pt modelId="{81D1C62A-AD04-804F-9C8C-30BEF8859D1D}" type="pres">
      <dgm:prSet presAssocID="{C47637C7-A987-47E1-AB12-1FF1696D9D62}" presName="thickLine" presStyleLbl="alignNode1" presStyleIdx="3" presStyleCnt="5"/>
      <dgm:spPr/>
    </dgm:pt>
    <dgm:pt modelId="{0EAE1B77-F02D-E249-90C1-DDF7B71132F4}" type="pres">
      <dgm:prSet presAssocID="{C47637C7-A987-47E1-AB12-1FF1696D9D62}" presName="horz1" presStyleCnt="0"/>
      <dgm:spPr/>
    </dgm:pt>
    <dgm:pt modelId="{AAFAA343-5282-7349-BF55-29230427FFC6}" type="pres">
      <dgm:prSet presAssocID="{C47637C7-A987-47E1-AB12-1FF1696D9D62}" presName="tx1" presStyleLbl="revTx" presStyleIdx="3" presStyleCnt="5"/>
      <dgm:spPr/>
    </dgm:pt>
    <dgm:pt modelId="{F76EB846-97A5-D142-9F3E-4CF3E8981937}" type="pres">
      <dgm:prSet presAssocID="{C47637C7-A987-47E1-AB12-1FF1696D9D62}" presName="vert1" presStyleCnt="0"/>
      <dgm:spPr/>
    </dgm:pt>
    <dgm:pt modelId="{990DF4BC-0781-7040-82E5-DFC6983AE08A}" type="pres">
      <dgm:prSet presAssocID="{103FE896-40DD-4E18-B5D1-9CA537044551}" presName="thickLine" presStyleLbl="alignNode1" presStyleIdx="4" presStyleCnt="5"/>
      <dgm:spPr/>
    </dgm:pt>
    <dgm:pt modelId="{349E8F50-6B2E-B142-9A58-A4EFCAAF6A4B}" type="pres">
      <dgm:prSet presAssocID="{103FE896-40DD-4E18-B5D1-9CA537044551}" presName="horz1" presStyleCnt="0"/>
      <dgm:spPr/>
    </dgm:pt>
    <dgm:pt modelId="{7E0C6512-427E-AA4B-ACE9-D51924D2797F}" type="pres">
      <dgm:prSet presAssocID="{103FE896-40DD-4E18-B5D1-9CA537044551}" presName="tx1" presStyleLbl="revTx" presStyleIdx="4" presStyleCnt="5"/>
      <dgm:spPr/>
    </dgm:pt>
    <dgm:pt modelId="{84BFD354-3F23-8A45-A8B3-26536885EF16}" type="pres">
      <dgm:prSet presAssocID="{103FE896-40DD-4E18-B5D1-9CA537044551}" presName="vert1" presStyleCnt="0"/>
      <dgm:spPr/>
    </dgm:pt>
  </dgm:ptLst>
  <dgm:cxnLst>
    <dgm:cxn modelId="{2BAA651F-F0D7-4C9A-8894-99A9D7997DEA}" srcId="{B53E1AFA-FDD7-40C7-93EF-37FD727C785E}" destId="{D6F25ACD-18B8-401F-ACC2-1BB5EACE80D8}" srcOrd="0" destOrd="0" parTransId="{86BD21D2-F09F-4331-AC16-EC2F1474ABDF}" sibTransId="{89E3084A-E701-4EDE-815F-8FA1384B5999}"/>
    <dgm:cxn modelId="{3860DD30-CC73-E74E-98AD-754DDAD99099}" type="presOf" srcId="{103FE896-40DD-4E18-B5D1-9CA537044551}" destId="{7E0C6512-427E-AA4B-ACE9-D51924D2797F}" srcOrd="0" destOrd="0" presId="urn:microsoft.com/office/officeart/2008/layout/LinedList"/>
    <dgm:cxn modelId="{F5AAB870-2AAE-4C2C-8522-64BAE28C7CF7}" srcId="{B53E1AFA-FDD7-40C7-93EF-37FD727C785E}" destId="{16FD19F1-3BE6-4AB0-BA75-E1AFA2A480E2}" srcOrd="2" destOrd="0" parTransId="{5811E8D0-D389-47E6-89BC-F7A3C3185A91}" sibTransId="{FF7596F3-C412-4FEF-8C71-E9C77B54A903}"/>
    <dgm:cxn modelId="{B335D181-B031-4B0C-8A68-5B65276B9658}" srcId="{B53E1AFA-FDD7-40C7-93EF-37FD727C785E}" destId="{103FE896-40DD-4E18-B5D1-9CA537044551}" srcOrd="4" destOrd="0" parTransId="{7259A7D7-82EB-4B33-95D2-B9426645B835}" sibTransId="{E4DCB978-BE03-4FB1-A63C-D6CE88F3B09F}"/>
    <dgm:cxn modelId="{CA959A88-7F2D-4544-A22D-5A49CF66FD49}" type="presOf" srcId="{B53E1AFA-FDD7-40C7-93EF-37FD727C785E}" destId="{F2883DA7-A7AF-7042-8ADC-F93F74FE203A}" srcOrd="0" destOrd="0" presId="urn:microsoft.com/office/officeart/2008/layout/LinedList"/>
    <dgm:cxn modelId="{5615A297-B800-5645-81D3-B41CB0FFBAB2}" type="presOf" srcId="{16FD19F1-3BE6-4AB0-BA75-E1AFA2A480E2}" destId="{0B0EFC11-F305-634F-BA2E-B8D34677C666}" srcOrd="0" destOrd="0" presId="urn:microsoft.com/office/officeart/2008/layout/LinedList"/>
    <dgm:cxn modelId="{51BFF0A1-0F7B-0245-A374-C81E8A576302}" type="presOf" srcId="{88E6D32F-D27B-489A-AA3C-F531E637FF51}" destId="{09D0197E-B5A2-1645-AE53-9287596721A8}" srcOrd="0" destOrd="0" presId="urn:microsoft.com/office/officeart/2008/layout/LinedList"/>
    <dgm:cxn modelId="{36D782A4-05EC-D14B-BCE1-F012B40CAE50}" type="presOf" srcId="{D6F25ACD-18B8-401F-ACC2-1BB5EACE80D8}" destId="{C91A0A21-6ACC-E948-8152-57971E259F70}" srcOrd="0" destOrd="0" presId="urn:microsoft.com/office/officeart/2008/layout/LinedList"/>
    <dgm:cxn modelId="{43AFB9B8-53AF-024A-9593-CA8B64256536}" type="presOf" srcId="{C47637C7-A987-47E1-AB12-1FF1696D9D62}" destId="{AAFAA343-5282-7349-BF55-29230427FFC6}" srcOrd="0" destOrd="0" presId="urn:microsoft.com/office/officeart/2008/layout/LinedList"/>
    <dgm:cxn modelId="{357841DC-1A20-4347-B170-8BF53259A158}" srcId="{B53E1AFA-FDD7-40C7-93EF-37FD727C785E}" destId="{C47637C7-A987-47E1-AB12-1FF1696D9D62}" srcOrd="3" destOrd="0" parTransId="{760A88CE-273F-4507-BE9D-293DC1DC01DE}" sibTransId="{48676F0F-0808-476B-868A-C114B2802996}"/>
    <dgm:cxn modelId="{5311E2FF-4E06-4106-AFD5-B7BAAF25537E}" srcId="{B53E1AFA-FDD7-40C7-93EF-37FD727C785E}" destId="{88E6D32F-D27B-489A-AA3C-F531E637FF51}" srcOrd="1" destOrd="0" parTransId="{1E7194B0-535F-4866-B5BE-A786DFD6BD75}" sibTransId="{81B9BEB7-9457-4D21-AA85-E21804FD6334}"/>
    <dgm:cxn modelId="{1E186FEA-CEDC-0F43-A2D9-02250DE306BA}" type="presParOf" srcId="{F2883DA7-A7AF-7042-8ADC-F93F74FE203A}" destId="{5D3319D2-3AA7-FE47-B810-74C331D3FDC5}" srcOrd="0" destOrd="0" presId="urn:microsoft.com/office/officeart/2008/layout/LinedList"/>
    <dgm:cxn modelId="{F198F7BA-EAAA-0445-9454-2623C5DA21C9}" type="presParOf" srcId="{F2883DA7-A7AF-7042-8ADC-F93F74FE203A}" destId="{B492D81A-CBA8-E84E-B3D3-3DB8340A38E5}" srcOrd="1" destOrd="0" presId="urn:microsoft.com/office/officeart/2008/layout/LinedList"/>
    <dgm:cxn modelId="{485427B4-CFA1-544E-BB18-4CF227E0B205}" type="presParOf" srcId="{B492D81A-CBA8-E84E-B3D3-3DB8340A38E5}" destId="{C91A0A21-6ACC-E948-8152-57971E259F70}" srcOrd="0" destOrd="0" presId="urn:microsoft.com/office/officeart/2008/layout/LinedList"/>
    <dgm:cxn modelId="{D44595B0-F47F-AB45-A491-8CFD78E28DCF}" type="presParOf" srcId="{B492D81A-CBA8-E84E-B3D3-3DB8340A38E5}" destId="{DF3018F9-6ECD-EC44-825F-0C9E38E6E431}" srcOrd="1" destOrd="0" presId="urn:microsoft.com/office/officeart/2008/layout/LinedList"/>
    <dgm:cxn modelId="{01999163-D5B4-AA45-B8DF-1EB7BB07C175}" type="presParOf" srcId="{F2883DA7-A7AF-7042-8ADC-F93F74FE203A}" destId="{660E2D3A-16DD-B540-8C9E-176D50D09C5E}" srcOrd="2" destOrd="0" presId="urn:microsoft.com/office/officeart/2008/layout/LinedList"/>
    <dgm:cxn modelId="{0E1EBB1B-D44E-E743-8F63-E112CE12F75D}" type="presParOf" srcId="{F2883DA7-A7AF-7042-8ADC-F93F74FE203A}" destId="{6DF64325-D299-0B4F-B27F-7D6FB1C22C4C}" srcOrd="3" destOrd="0" presId="urn:microsoft.com/office/officeart/2008/layout/LinedList"/>
    <dgm:cxn modelId="{B94AC408-C140-9A40-AE22-92055CB7318D}" type="presParOf" srcId="{6DF64325-D299-0B4F-B27F-7D6FB1C22C4C}" destId="{09D0197E-B5A2-1645-AE53-9287596721A8}" srcOrd="0" destOrd="0" presId="urn:microsoft.com/office/officeart/2008/layout/LinedList"/>
    <dgm:cxn modelId="{A39661F1-CA6C-D849-BE52-3F3A669FD1B9}" type="presParOf" srcId="{6DF64325-D299-0B4F-B27F-7D6FB1C22C4C}" destId="{A3D3A9F0-E1BF-6D4E-BB9E-2D591AC30DEA}" srcOrd="1" destOrd="0" presId="urn:microsoft.com/office/officeart/2008/layout/LinedList"/>
    <dgm:cxn modelId="{49EEC239-41FD-5242-AE13-CA71171427AC}" type="presParOf" srcId="{F2883DA7-A7AF-7042-8ADC-F93F74FE203A}" destId="{3D540BD8-9580-0F42-B9BF-F66DB0CB874C}" srcOrd="4" destOrd="0" presId="urn:microsoft.com/office/officeart/2008/layout/LinedList"/>
    <dgm:cxn modelId="{1547F767-AA25-8947-8EAF-D3B6794222D3}" type="presParOf" srcId="{F2883DA7-A7AF-7042-8ADC-F93F74FE203A}" destId="{F5920796-0358-9E48-B54F-A9605E4D66FF}" srcOrd="5" destOrd="0" presId="urn:microsoft.com/office/officeart/2008/layout/LinedList"/>
    <dgm:cxn modelId="{3841F2F1-1DB1-654F-A804-71CE2E250D78}" type="presParOf" srcId="{F5920796-0358-9E48-B54F-A9605E4D66FF}" destId="{0B0EFC11-F305-634F-BA2E-B8D34677C666}" srcOrd="0" destOrd="0" presId="urn:microsoft.com/office/officeart/2008/layout/LinedList"/>
    <dgm:cxn modelId="{3438FC46-851F-3140-AB57-A27C9568193D}" type="presParOf" srcId="{F5920796-0358-9E48-B54F-A9605E4D66FF}" destId="{8D06FA33-DE54-7849-801F-4B784B4AD9C3}" srcOrd="1" destOrd="0" presId="urn:microsoft.com/office/officeart/2008/layout/LinedList"/>
    <dgm:cxn modelId="{478853FC-C9DB-594E-9CF7-A101AA3325A8}" type="presParOf" srcId="{F2883DA7-A7AF-7042-8ADC-F93F74FE203A}" destId="{81D1C62A-AD04-804F-9C8C-30BEF8859D1D}" srcOrd="6" destOrd="0" presId="urn:microsoft.com/office/officeart/2008/layout/LinedList"/>
    <dgm:cxn modelId="{FBE35FEF-471C-9A44-9B5F-A42381444F11}" type="presParOf" srcId="{F2883DA7-A7AF-7042-8ADC-F93F74FE203A}" destId="{0EAE1B77-F02D-E249-90C1-DDF7B71132F4}" srcOrd="7" destOrd="0" presId="urn:microsoft.com/office/officeart/2008/layout/LinedList"/>
    <dgm:cxn modelId="{46D012B0-2327-5F46-8D9F-8401793C7D8D}" type="presParOf" srcId="{0EAE1B77-F02D-E249-90C1-DDF7B71132F4}" destId="{AAFAA343-5282-7349-BF55-29230427FFC6}" srcOrd="0" destOrd="0" presId="urn:microsoft.com/office/officeart/2008/layout/LinedList"/>
    <dgm:cxn modelId="{4DD5138D-7EDE-B547-92D9-EB621292F940}" type="presParOf" srcId="{0EAE1B77-F02D-E249-90C1-DDF7B71132F4}" destId="{F76EB846-97A5-D142-9F3E-4CF3E8981937}" srcOrd="1" destOrd="0" presId="urn:microsoft.com/office/officeart/2008/layout/LinedList"/>
    <dgm:cxn modelId="{AB827D92-3772-0A4B-B5FB-274E794F93F0}" type="presParOf" srcId="{F2883DA7-A7AF-7042-8ADC-F93F74FE203A}" destId="{990DF4BC-0781-7040-82E5-DFC6983AE08A}" srcOrd="8" destOrd="0" presId="urn:microsoft.com/office/officeart/2008/layout/LinedList"/>
    <dgm:cxn modelId="{E10E7FC9-D71B-AE48-8BFD-AF90508ACECF}" type="presParOf" srcId="{F2883DA7-A7AF-7042-8ADC-F93F74FE203A}" destId="{349E8F50-6B2E-B142-9A58-A4EFCAAF6A4B}" srcOrd="9" destOrd="0" presId="urn:microsoft.com/office/officeart/2008/layout/LinedList"/>
    <dgm:cxn modelId="{D06A32B4-EDC6-7345-AFF2-779F95CEDD25}" type="presParOf" srcId="{349E8F50-6B2E-B142-9A58-A4EFCAAF6A4B}" destId="{7E0C6512-427E-AA4B-ACE9-D51924D2797F}" srcOrd="0" destOrd="0" presId="urn:microsoft.com/office/officeart/2008/layout/LinedList"/>
    <dgm:cxn modelId="{D3D3B850-31C7-8248-9362-BE618D505A47}" type="presParOf" srcId="{349E8F50-6B2E-B142-9A58-A4EFCAAF6A4B}" destId="{84BFD354-3F23-8A45-A8B3-26536885EF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319D2-3AA7-FE47-B810-74C331D3FDC5}">
      <dsp:nvSpPr>
        <dsp:cNvPr id="0" name=""/>
        <dsp:cNvSpPr/>
      </dsp:nvSpPr>
      <dsp:spPr>
        <a:xfrm>
          <a:off x="0" y="443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A0A21-6ACC-E948-8152-57971E259F70}">
      <dsp:nvSpPr>
        <dsp:cNvPr id="0" name=""/>
        <dsp:cNvSpPr/>
      </dsp:nvSpPr>
      <dsp:spPr>
        <a:xfrm>
          <a:off x="0" y="443"/>
          <a:ext cx="10554574" cy="727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 Hooks </a:t>
          </a:r>
          <a:r>
            <a:rPr lang="en-US" sz="2700" kern="1200" dirty="0" err="1"/>
            <a:t>ble</a:t>
          </a:r>
          <a:r>
            <a:rPr lang="en-US" sz="2700" kern="1200" dirty="0"/>
            <a:t> </a:t>
          </a:r>
          <a:r>
            <a:rPr lang="en-US" sz="2700" kern="1200" dirty="0" err="1"/>
            <a:t>introdusert</a:t>
          </a:r>
          <a:r>
            <a:rPr lang="en-US" sz="2700" kern="1200" dirty="0"/>
            <a:t> </a:t>
          </a:r>
          <a:r>
            <a:rPr lang="en-US" sz="2700" kern="1200" dirty="0" err="1"/>
            <a:t>i</a:t>
          </a:r>
          <a:r>
            <a:rPr lang="en-US" sz="2700" kern="1200" dirty="0"/>
            <a:t> React </a:t>
          </a:r>
          <a:r>
            <a:rPr lang="en-US" sz="2700" kern="1200" dirty="0" err="1"/>
            <a:t>versjon</a:t>
          </a:r>
          <a:r>
            <a:rPr lang="en-US" sz="2700" kern="1200" dirty="0"/>
            <a:t> 16.8.0</a:t>
          </a:r>
        </a:p>
      </dsp:txBody>
      <dsp:txXfrm>
        <a:off x="0" y="443"/>
        <a:ext cx="10554574" cy="727124"/>
      </dsp:txXfrm>
    </dsp:sp>
    <dsp:sp modelId="{660E2D3A-16DD-B540-8C9E-176D50D09C5E}">
      <dsp:nvSpPr>
        <dsp:cNvPr id="0" name=""/>
        <dsp:cNvSpPr/>
      </dsp:nvSpPr>
      <dsp:spPr>
        <a:xfrm>
          <a:off x="0" y="727568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0197E-B5A2-1645-AE53-9287596721A8}">
      <dsp:nvSpPr>
        <dsp:cNvPr id="0" name=""/>
        <dsp:cNvSpPr/>
      </dsp:nvSpPr>
      <dsp:spPr>
        <a:xfrm>
          <a:off x="0" y="727568"/>
          <a:ext cx="10554574" cy="727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 </a:t>
          </a:r>
          <a:r>
            <a:rPr lang="en-US" sz="2700" kern="1200" dirty="0" err="1"/>
            <a:t>Før</a:t>
          </a:r>
          <a:r>
            <a:rPr lang="en-US" sz="2700" kern="1200" dirty="0"/>
            <a:t> hooks var </a:t>
          </a:r>
          <a:r>
            <a:rPr lang="en-US" sz="2700" kern="1200" dirty="0" err="1"/>
            <a:t>funksjonelle</a:t>
          </a:r>
          <a:r>
            <a:rPr lang="en-US" sz="2700" kern="1200" dirty="0"/>
            <a:t> </a:t>
          </a:r>
          <a:r>
            <a:rPr lang="en-US" sz="2700" kern="1200" dirty="0" err="1"/>
            <a:t>komponenter</a:t>
          </a:r>
          <a:r>
            <a:rPr lang="en-US" sz="2700" kern="1200" dirty="0"/>
            <a:t> </a:t>
          </a:r>
          <a:r>
            <a:rPr lang="en-US" sz="2700" kern="1200" dirty="0" err="1"/>
            <a:t>alltid</a:t>
          </a:r>
          <a:r>
            <a:rPr lang="en-US" sz="2700" kern="1200" dirty="0"/>
            <a:t> “stateless”</a:t>
          </a:r>
        </a:p>
      </dsp:txBody>
      <dsp:txXfrm>
        <a:off x="0" y="727568"/>
        <a:ext cx="10554574" cy="727124"/>
      </dsp:txXfrm>
    </dsp:sp>
    <dsp:sp modelId="{3D540BD8-9580-0F42-B9BF-F66DB0CB874C}">
      <dsp:nvSpPr>
        <dsp:cNvPr id="0" name=""/>
        <dsp:cNvSpPr/>
      </dsp:nvSpPr>
      <dsp:spPr>
        <a:xfrm>
          <a:off x="0" y="1454693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EFC11-F305-634F-BA2E-B8D34677C666}">
      <dsp:nvSpPr>
        <dsp:cNvPr id="0" name=""/>
        <dsp:cNvSpPr/>
      </dsp:nvSpPr>
      <dsp:spPr>
        <a:xfrm>
          <a:off x="0" y="1454693"/>
          <a:ext cx="10554574" cy="727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 Legger </a:t>
          </a:r>
          <a:r>
            <a:rPr lang="en-US" sz="2700" kern="1200" dirty="0" err="1"/>
            <a:t>til</a:t>
          </a:r>
          <a:r>
            <a:rPr lang="en-US" sz="2700" kern="1200" dirty="0"/>
            <a:t> “state” </a:t>
          </a:r>
          <a:r>
            <a:rPr lang="en-US" sz="2700" kern="1200" dirty="0" err="1"/>
            <a:t>og</a:t>
          </a:r>
          <a:r>
            <a:rPr lang="en-US" sz="2700" kern="1200" dirty="0"/>
            <a:t> “lifecycle” for </a:t>
          </a:r>
          <a:r>
            <a:rPr lang="en-US" sz="2700" kern="1200" dirty="0" err="1"/>
            <a:t>funksjonelle</a:t>
          </a:r>
          <a:r>
            <a:rPr lang="en-US" sz="2700" kern="1200" dirty="0"/>
            <a:t> </a:t>
          </a:r>
          <a:r>
            <a:rPr lang="en-US" sz="2700" kern="1200" dirty="0" err="1"/>
            <a:t>komponenter</a:t>
          </a:r>
          <a:endParaRPr lang="en-US" sz="2700" kern="1200" dirty="0"/>
        </a:p>
      </dsp:txBody>
      <dsp:txXfrm>
        <a:off x="0" y="1454693"/>
        <a:ext cx="10554574" cy="727124"/>
      </dsp:txXfrm>
    </dsp:sp>
    <dsp:sp modelId="{81D1C62A-AD04-804F-9C8C-30BEF8859D1D}">
      <dsp:nvSpPr>
        <dsp:cNvPr id="0" name=""/>
        <dsp:cNvSpPr/>
      </dsp:nvSpPr>
      <dsp:spPr>
        <a:xfrm>
          <a:off x="0" y="2181817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AA343-5282-7349-BF55-29230427FFC6}">
      <dsp:nvSpPr>
        <dsp:cNvPr id="0" name=""/>
        <dsp:cNvSpPr/>
      </dsp:nvSpPr>
      <dsp:spPr>
        <a:xfrm>
          <a:off x="0" y="2181817"/>
          <a:ext cx="10554574" cy="727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 </a:t>
          </a:r>
          <a:r>
            <a:rPr lang="en-US" sz="2700" kern="1200" dirty="0" err="1"/>
            <a:t>Gjør</a:t>
          </a:r>
          <a:r>
            <a:rPr lang="en-US" sz="2700" kern="1200" dirty="0"/>
            <a:t> React </a:t>
          </a:r>
          <a:r>
            <a:rPr lang="en-US" sz="2700" kern="1200" dirty="0" err="1"/>
            <a:t>kode</a:t>
          </a:r>
          <a:r>
            <a:rPr lang="en-US" sz="2700" kern="1200" dirty="0"/>
            <a:t> </a:t>
          </a:r>
          <a:r>
            <a:rPr lang="en-US" sz="2700" kern="1200" dirty="0" err="1"/>
            <a:t>enklere</a:t>
          </a:r>
          <a:r>
            <a:rPr lang="en-US" sz="2700" kern="1200" dirty="0"/>
            <a:t> </a:t>
          </a:r>
          <a:r>
            <a:rPr lang="en-US" sz="2700" kern="1200" dirty="0" err="1"/>
            <a:t>å</a:t>
          </a:r>
          <a:r>
            <a:rPr lang="en-US" sz="2700" kern="1200" dirty="0"/>
            <a:t> </a:t>
          </a:r>
          <a:r>
            <a:rPr lang="en-US" sz="2700" kern="1200" dirty="0" err="1"/>
            <a:t>skrive</a:t>
          </a:r>
          <a:r>
            <a:rPr lang="en-US" sz="2700" kern="1200" dirty="0"/>
            <a:t> </a:t>
          </a:r>
          <a:r>
            <a:rPr lang="en-US" sz="2700" kern="1200" dirty="0" err="1"/>
            <a:t>og</a:t>
          </a:r>
          <a:r>
            <a:rPr lang="en-US" sz="2700" kern="1200" dirty="0"/>
            <a:t> </a:t>
          </a:r>
          <a:r>
            <a:rPr lang="en-US" sz="2700" kern="1200" dirty="0" err="1"/>
            <a:t>enklere</a:t>
          </a:r>
          <a:r>
            <a:rPr lang="en-US" sz="2700" kern="1200" dirty="0"/>
            <a:t> </a:t>
          </a:r>
          <a:r>
            <a:rPr lang="en-US" sz="2700" kern="1200" dirty="0" err="1"/>
            <a:t>å</a:t>
          </a:r>
          <a:r>
            <a:rPr lang="en-US" sz="2700" kern="1200" dirty="0"/>
            <a:t> lese.</a:t>
          </a:r>
        </a:p>
      </dsp:txBody>
      <dsp:txXfrm>
        <a:off x="0" y="2181817"/>
        <a:ext cx="10554574" cy="727124"/>
      </dsp:txXfrm>
    </dsp:sp>
    <dsp:sp modelId="{990DF4BC-0781-7040-82E5-DFC6983AE08A}">
      <dsp:nvSpPr>
        <dsp:cNvPr id="0" name=""/>
        <dsp:cNvSpPr/>
      </dsp:nvSpPr>
      <dsp:spPr>
        <a:xfrm>
          <a:off x="0" y="2908942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C6512-427E-AA4B-ACE9-D51924D2797F}">
      <dsp:nvSpPr>
        <dsp:cNvPr id="0" name=""/>
        <dsp:cNvSpPr/>
      </dsp:nvSpPr>
      <dsp:spPr>
        <a:xfrm>
          <a:off x="0" y="2908942"/>
          <a:ext cx="10554574" cy="727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 “</a:t>
          </a:r>
          <a:r>
            <a:rPr lang="en-US" sz="2700" kern="1200" dirty="0" err="1"/>
            <a:t>Hvordan</a:t>
          </a:r>
          <a:r>
            <a:rPr lang="en-US" sz="2700" kern="1200" dirty="0"/>
            <a:t> </a:t>
          </a:r>
          <a:r>
            <a:rPr lang="en-US" sz="2700" kern="1200" dirty="0" err="1"/>
            <a:t>brukte</a:t>
          </a:r>
          <a:r>
            <a:rPr lang="en-US" sz="2700" kern="1200" dirty="0"/>
            <a:t> man state </a:t>
          </a:r>
          <a:r>
            <a:rPr lang="en-US" sz="2700" kern="1200" dirty="0" err="1"/>
            <a:t>før</a:t>
          </a:r>
          <a:r>
            <a:rPr lang="en-US" sz="2700" kern="1200" dirty="0"/>
            <a:t> hooks?”</a:t>
          </a:r>
        </a:p>
      </dsp:txBody>
      <dsp:txXfrm>
        <a:off x="0" y="2908942"/>
        <a:ext cx="10554574" cy="727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Respons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ertkittilsen/hooks-and-fetch-intro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hyperlink" Target="https://reactjs.org/docs/hooks-referenc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codecamp.org/news/fetch-data-react/" TargetMode="External"/><Relationship Id="rId5" Type="http://schemas.openxmlformats.org/officeDocument/2006/relationships/hyperlink" Target="https://developer.mozilla.org/en-US/docs/Web/API/Fetch_API/Using_Fetch" TargetMode="External"/><Relationship Id="rId4" Type="http://schemas.openxmlformats.org/officeDocument/2006/relationships/hyperlink" Target="https://reactjs.org/docs/hooks-state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aptain Hook | Disney Wiki | Fandom">
            <a:extLst>
              <a:ext uri="{FF2B5EF4-FFF2-40B4-BE49-F238E27FC236}">
                <a16:creationId xmlns:a16="http://schemas.microsoft.com/office/drawing/2014/main" id="{71770F2C-F3E8-834D-B761-38CC875AC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16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AFE3A-6278-724C-8396-714FD1B62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React Hooks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DB6B6-B799-E44D-9E40-D0C08EB4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hooks</a:t>
            </a:r>
          </a:p>
        </p:txBody>
      </p:sp>
    </p:spTree>
    <p:extLst>
      <p:ext uri="{BB962C8B-B14F-4D97-AF65-F5344CB8AC3E}">
        <p14:creationId xmlns:p14="http://schemas.microsoft.com/office/powerpoint/2010/main" val="46354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17D69-E411-6047-A0B5-22CA04E8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useState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2037-A440-4340-BDA0-CE771B8BC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const [name, </a:t>
            </a:r>
            <a:r>
              <a:rPr lang="en-US" sz="2800" dirty="0" err="1"/>
              <a:t>setName</a:t>
            </a:r>
            <a:r>
              <a:rPr lang="en-US" sz="2800" dirty="0"/>
              <a:t>] = </a:t>
            </a:r>
            <a:r>
              <a:rPr lang="en-US" sz="2800" dirty="0" err="1"/>
              <a:t>useState</a:t>
            </a:r>
            <a:r>
              <a:rPr lang="en-US" sz="2800" dirty="0"/>
              <a:t>(“Captain Hook”)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klasse-komponenter</a:t>
            </a:r>
            <a:r>
              <a:rPr lang="en-US" dirty="0"/>
              <a:t> er state </a:t>
            </a:r>
            <a:r>
              <a:rPr lang="en-US" dirty="0" err="1"/>
              <a:t>alltid</a:t>
            </a:r>
            <a:r>
              <a:rPr lang="en-US" dirty="0"/>
              <a:t> et </a:t>
            </a:r>
            <a:r>
              <a:rPr lang="en-US" dirty="0" err="1"/>
              <a:t>objekt</a:t>
            </a:r>
            <a:endParaRPr lang="en-US" dirty="0"/>
          </a:p>
          <a:p>
            <a:r>
              <a:rPr lang="en-US" dirty="0" err="1"/>
              <a:t>useState</a:t>
            </a:r>
            <a:r>
              <a:rPr lang="en-US" dirty="0"/>
              <a:t> </a:t>
            </a:r>
            <a:r>
              <a:rPr lang="en-US" dirty="0" err="1"/>
              <a:t>støtter</a:t>
            </a:r>
            <a:r>
              <a:rPr lang="en-US" dirty="0"/>
              <a:t> alle </a:t>
            </a:r>
            <a:r>
              <a:rPr lang="en-US" dirty="0" err="1"/>
              <a:t>typer</a:t>
            </a:r>
            <a:r>
              <a:rPr lang="en-US" dirty="0"/>
              <a:t> </a:t>
            </a:r>
            <a:r>
              <a:rPr lang="en-US" dirty="0" err="1"/>
              <a:t>inkludert</a:t>
            </a:r>
            <a:r>
              <a:rPr lang="en-US" dirty="0"/>
              <a:t> </a:t>
            </a:r>
            <a:r>
              <a:rPr lang="en-US" dirty="0" err="1"/>
              <a:t>objekter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7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8F8B7-3B02-E949-AB99-3C30CD1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useState eksempler</a:t>
            </a:r>
          </a:p>
        </p:txBody>
      </p:sp>
    </p:spTree>
    <p:extLst>
      <p:ext uri="{BB962C8B-B14F-4D97-AF65-F5344CB8AC3E}">
        <p14:creationId xmlns:p14="http://schemas.microsoft.com/office/powerpoint/2010/main" val="312142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CF06-F1ED-A846-962A-9C69E2A8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- Counter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D575E8-35F7-994D-9E33-48EBF3646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9" y="2140306"/>
            <a:ext cx="6000742" cy="44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6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CF06-F1ED-A846-962A-9C69E2A8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– Name prompt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E40D8B-6C28-CA4E-A44D-BD9EB6391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154" y="2047839"/>
            <a:ext cx="5211691" cy="46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4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CF06-F1ED-A846-962A-9C69E2A8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– Les </a:t>
            </a:r>
            <a:r>
              <a:rPr lang="en-US" dirty="0" err="1"/>
              <a:t>mer</a:t>
            </a:r>
            <a:r>
              <a:rPr lang="en-US" dirty="0"/>
              <a:t>/</a:t>
            </a:r>
            <a:r>
              <a:rPr lang="en-US" dirty="0" err="1"/>
              <a:t>mindre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06269B-969C-CB41-9DC1-4ABBAFBCE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039" y="2119758"/>
            <a:ext cx="6665922" cy="45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2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9EFD6-4BAC-DA4C-9351-62847AB1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useEffect</a:t>
            </a:r>
          </a:p>
        </p:txBody>
      </p:sp>
    </p:spTree>
    <p:extLst>
      <p:ext uri="{BB962C8B-B14F-4D97-AF65-F5344CB8AC3E}">
        <p14:creationId xmlns:p14="http://schemas.microsoft.com/office/powerpoint/2010/main" val="378972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5F0B-1D32-3947-9A10-923630F0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1493-7D15-124C-8725-0A848EE2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Brukes</a:t>
            </a:r>
            <a:r>
              <a:rPr lang="en-US" dirty="0"/>
              <a:t> for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håndtere</a:t>
            </a:r>
            <a:r>
              <a:rPr lang="en-US" dirty="0"/>
              <a:t> “lifecycle”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funksjonelle</a:t>
            </a:r>
            <a:r>
              <a:rPr lang="en-US" dirty="0"/>
              <a:t> </a:t>
            </a:r>
            <a:r>
              <a:rPr lang="en-US" dirty="0" err="1"/>
              <a:t>komponenter</a:t>
            </a:r>
            <a:endParaRPr lang="en-US" dirty="0"/>
          </a:p>
          <a:p>
            <a:r>
              <a:rPr lang="en-US" dirty="0" err="1"/>
              <a:t>Fungerer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erstatning</a:t>
            </a:r>
            <a:r>
              <a:rPr lang="en-US" dirty="0"/>
              <a:t> for: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Komponenten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instansieres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tas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bruk</a:t>
            </a:r>
            <a:endParaRPr lang="en-US" dirty="0"/>
          </a:p>
          <a:p>
            <a:pPr lvl="1"/>
            <a:r>
              <a:rPr lang="en-US" dirty="0" err="1"/>
              <a:t>componentDidUpdate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Komponenten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ble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oppdatert</a:t>
            </a:r>
            <a:r>
              <a:rPr lang="en-US" dirty="0">
                <a:sym typeface="Wingdings" pitchFamily="2" charset="2"/>
              </a:rPr>
              <a:t> med nye props</a:t>
            </a:r>
            <a:endParaRPr lang="en-US" dirty="0"/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Komponenten</a:t>
            </a:r>
            <a:r>
              <a:rPr lang="en-US" dirty="0">
                <a:sym typeface="Wingdings" pitchFamily="2" charset="2"/>
              </a:rPr>
              <a:t> er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ferd</a:t>
            </a:r>
            <a:r>
              <a:rPr lang="en-US" dirty="0">
                <a:sym typeface="Wingdings" pitchFamily="2" charset="2"/>
              </a:rPr>
              <a:t> med </a:t>
            </a:r>
            <a:r>
              <a:rPr lang="en-US" dirty="0" err="1">
                <a:sym typeface="Wingdings" pitchFamily="2" charset="2"/>
              </a:rPr>
              <a:t>å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fjernes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fra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komponent</a:t>
            </a:r>
            <a:r>
              <a:rPr lang="en-US" dirty="0">
                <a:sym typeface="Wingdings" pitchFamily="2" charset="2"/>
              </a:rPr>
              <a:t>-tree</a:t>
            </a:r>
          </a:p>
        </p:txBody>
      </p:sp>
    </p:spTree>
    <p:extLst>
      <p:ext uri="{BB962C8B-B14F-4D97-AF65-F5344CB8AC3E}">
        <p14:creationId xmlns:p14="http://schemas.microsoft.com/office/powerpoint/2010/main" val="73608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3382-7C23-C045-87E6-DEB2642F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8093-3F56-0842-BB80-98B12B66E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45757"/>
          </a:xfrm>
        </p:spPr>
        <p:txBody>
          <a:bodyPr>
            <a:normAutofit/>
          </a:bodyPr>
          <a:lstStyle/>
          <a:p>
            <a:r>
              <a:rPr lang="en-US" dirty="0" err="1"/>
              <a:t>Skrives</a:t>
            </a:r>
            <a:r>
              <a:rPr lang="en-US" dirty="0"/>
              <a:t> </a:t>
            </a:r>
            <a:r>
              <a:rPr lang="en-US" dirty="0" err="1"/>
              <a:t>slik</a:t>
            </a:r>
            <a:r>
              <a:rPr lang="en-US" dirty="0"/>
              <a:t>:</a:t>
            </a:r>
          </a:p>
          <a:p>
            <a:endParaRPr lang="en-US" dirty="0"/>
          </a:p>
          <a:p>
            <a:pPr marL="800100" lvl="2" indent="0">
              <a:buNone/>
            </a:pPr>
            <a:r>
              <a:rPr lang="en-US" sz="3200" dirty="0" err="1"/>
              <a:t>useEffect</a:t>
            </a:r>
            <a:r>
              <a:rPr lang="en-US" sz="3200" dirty="0"/>
              <a:t>(() =&gt; {</a:t>
            </a:r>
          </a:p>
          <a:p>
            <a:pPr marL="800100" lvl="2" indent="0">
              <a:buNone/>
            </a:pPr>
            <a:r>
              <a:rPr lang="en-US" sz="3200" dirty="0"/>
              <a:t>		// </a:t>
            </a:r>
            <a:r>
              <a:rPr lang="en-US" sz="3200" dirty="0" err="1"/>
              <a:t>kode</a:t>
            </a:r>
            <a:endParaRPr lang="en-US" sz="3200" dirty="0"/>
          </a:p>
          <a:p>
            <a:pPr marL="800100" lvl="2" indent="0">
              <a:buNone/>
            </a:pPr>
            <a:r>
              <a:rPr lang="en-US" sz="3200" dirty="0"/>
              <a:t>}, [ ])</a:t>
            </a:r>
          </a:p>
        </p:txBody>
      </p:sp>
    </p:spTree>
    <p:extLst>
      <p:ext uri="{BB962C8B-B14F-4D97-AF65-F5344CB8AC3E}">
        <p14:creationId xmlns:p14="http://schemas.microsoft.com/office/powerpoint/2010/main" val="204222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63B72-EDD0-9447-980A-23441F5B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 err="1"/>
              <a:t>useEffect</a:t>
            </a:r>
            <a:r>
              <a:rPr lang="en-US" dirty="0"/>
              <a:t> - </a:t>
            </a:r>
            <a:r>
              <a:rPr lang="en-US" dirty="0" err="1"/>
              <a:t>struktur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8884-D776-0144-97FD-099BD3B0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/>
              <a:t>useEffect</a:t>
            </a:r>
            <a:r>
              <a:rPr lang="en-US" sz="2000" dirty="0"/>
              <a:t>(() =&gt; {</a:t>
            </a:r>
          </a:p>
          <a:p>
            <a:pPr marL="0" indent="0">
              <a:buNone/>
            </a:pPr>
            <a:r>
              <a:rPr lang="en-US" sz="2000" dirty="0"/>
              <a:t>	// code</a:t>
            </a:r>
          </a:p>
          <a:p>
            <a:pPr marL="0" indent="0">
              <a:buNone/>
            </a:pPr>
            <a:r>
              <a:rPr lang="en-US" sz="2000" dirty="0"/>
              <a:t>	return () =&gt; {</a:t>
            </a:r>
          </a:p>
          <a:p>
            <a:pPr marL="0" indent="0">
              <a:buNone/>
            </a:pPr>
            <a:r>
              <a:rPr lang="en-US" sz="2000" dirty="0"/>
              <a:t>		// cleanup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}, [ ]) // dependency array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000" dirty="0"/>
          </a:p>
          <a:p>
            <a:pPr>
              <a:lnSpc>
                <a:spcPct val="170000"/>
              </a:lnSpc>
            </a:pPr>
            <a:r>
              <a:rPr lang="en-US" sz="2000" dirty="0"/>
              <a:t>Tar inn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funksjon</a:t>
            </a:r>
            <a:r>
              <a:rPr lang="en-US" sz="2000" dirty="0"/>
              <a:t>,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retur</a:t>
            </a:r>
            <a:r>
              <a:rPr lang="en-US" sz="2000" dirty="0"/>
              <a:t> </a:t>
            </a:r>
            <a:r>
              <a:rPr lang="en-US" sz="2000" dirty="0" err="1"/>
              <a:t>funksjon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et </a:t>
            </a:r>
            <a:r>
              <a:rPr lang="en-US" sz="2000" dirty="0" err="1"/>
              <a:t>avhengighets</a:t>
            </a:r>
            <a:r>
              <a:rPr lang="en-US" sz="2000" dirty="0"/>
              <a:t> array</a:t>
            </a:r>
          </a:p>
          <a:p>
            <a:pPr>
              <a:lnSpc>
                <a:spcPct val="170000"/>
              </a:lnSpc>
            </a:pPr>
            <a:r>
              <a:rPr lang="en-US" sz="2000" dirty="0" err="1"/>
              <a:t>funksjon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ym typeface="Wingdings" pitchFamily="2" charset="2"/>
              </a:rPr>
              <a:t>kode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som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skal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kjøres</a:t>
            </a:r>
            <a:endParaRPr lang="en-US" sz="2000" dirty="0">
              <a:sym typeface="Wingdings" pitchFamily="2" charset="2"/>
            </a:endParaRPr>
          </a:p>
          <a:p>
            <a:pPr>
              <a:lnSpc>
                <a:spcPct val="170000"/>
              </a:lnSpc>
            </a:pPr>
            <a:r>
              <a:rPr lang="en-US" sz="2000" dirty="0" err="1">
                <a:sym typeface="Wingdings" pitchFamily="2" charset="2"/>
              </a:rPr>
              <a:t>retur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funksjon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 err="1">
                <a:sym typeface="Wingdings" pitchFamily="2" charset="2"/>
              </a:rPr>
              <a:t>brukes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til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opprydding</a:t>
            </a:r>
            <a:endParaRPr lang="en-US" sz="2000" dirty="0">
              <a:sym typeface="Wingdings" pitchFamily="2" charset="2"/>
            </a:endParaRPr>
          </a:p>
          <a:p>
            <a:pPr>
              <a:lnSpc>
                <a:spcPct val="170000"/>
              </a:lnSpc>
            </a:pPr>
            <a:r>
              <a:rPr lang="en-US" sz="2000" dirty="0" err="1"/>
              <a:t>avhengighets</a:t>
            </a:r>
            <a:r>
              <a:rPr lang="en-US" sz="2000" dirty="0"/>
              <a:t> </a:t>
            </a:r>
            <a:r>
              <a:rPr lang="en-US" sz="2000" dirty="0" err="1"/>
              <a:t>liste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ym typeface="Wingdings" pitchFamily="2" charset="2"/>
              </a:rPr>
              <a:t>Når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avhengighetene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endres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kjøres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funksjonen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på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nytt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033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2E3C3-4AE7-1846-901E-9F573E8C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useEffect</a:t>
            </a:r>
            <a:endParaRPr lang="en-US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726471-5853-904B-881D-0F1F42683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258285"/>
            <a:ext cx="6268060" cy="416825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69941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CCB1-4CFE-EC43-B831-1726AD7C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er hooks?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7A3173-D0C2-42CA-80BE-E5B809389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384143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81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3319D2-3AA7-FE47-B810-74C331D3F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1A0A21-6ACC-E948-8152-57971E259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0E2D3A-16DD-B540-8C9E-176D50D09C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D0197E-B5A2-1645-AE53-928759672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540BD8-9580-0F42-B9BF-F66DB0CB87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0EFC11-F305-634F-BA2E-B8D34677C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D1C62A-AD04-804F-9C8C-30BEF8859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FAA343-5282-7349-BF55-29230427F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0DF4BC-0781-7040-82E5-DFC6983AE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0C6512-427E-AA4B-ACE9-D51924D27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834E-2244-8A47-8EF8-F17F3113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– </a:t>
            </a:r>
            <a:r>
              <a:rPr lang="en-US" dirty="0" err="1"/>
              <a:t>noen</a:t>
            </a:r>
            <a:r>
              <a:rPr lang="en-US" dirty="0"/>
              <a:t> </a:t>
            </a:r>
            <a:r>
              <a:rPr lang="en-US" dirty="0" err="1"/>
              <a:t>klassiske</a:t>
            </a:r>
            <a:r>
              <a:rPr lang="en-US" dirty="0"/>
              <a:t> </a:t>
            </a:r>
            <a:r>
              <a:rPr lang="en-US" dirty="0" err="1"/>
              <a:t>usecaser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3FFD-D5CC-5845-BE03-62B562C5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DOM </a:t>
            </a:r>
            <a:r>
              <a:rPr lang="en-US" sz="3200" dirty="0" err="1"/>
              <a:t>manipulasjon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Tidtakning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Datahenting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035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C411-84B5-C74F-AD5B-4190AAD1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– DOM </a:t>
            </a:r>
            <a:r>
              <a:rPr lang="en-US" dirty="0" err="1"/>
              <a:t>manipulasjon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E450-B9EF-E146-B095-F4585557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ADB05-EC72-794B-9449-B7F70D20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99" y="3297592"/>
            <a:ext cx="8051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3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74EC-5849-2143-8256-DB0A9724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- </a:t>
            </a:r>
            <a:r>
              <a:rPr lang="en-US" dirty="0" err="1"/>
              <a:t>Tidtakning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068D6-52AE-7449-915F-F9F05310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899" y="2656242"/>
            <a:ext cx="6172200" cy="27686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89370F-3050-674D-9982-0595004E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F0E8-48E1-5C46-8E4D-3053BAF7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– </a:t>
            </a:r>
            <a:r>
              <a:rPr lang="en-US" dirty="0" err="1"/>
              <a:t>Datahenting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BB74-932B-554A-9E76-0AEEE2BB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565B7-C58B-444D-A222-C82EEF13F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99" y="2789933"/>
            <a:ext cx="8661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2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52C50F8-A6B6-7E4B-BBC4-BAC365393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6" b="10358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AFE3A-6278-724C-8396-714FD1B62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88" y="4895558"/>
            <a:ext cx="10572000" cy="779529"/>
          </a:xfrm>
        </p:spPr>
        <p:txBody>
          <a:bodyPr>
            <a:normAutofit/>
          </a:bodyPr>
          <a:lstStyle/>
          <a:p>
            <a:r>
              <a:rPr lang="en-US" sz="4000"/>
              <a:t>Datahenting i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DB6B6-B799-E44D-9E40-D0C08EB4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3064"/>
          </a:xfrm>
        </p:spPr>
        <p:txBody>
          <a:bodyPr>
            <a:normAutofit/>
          </a:bodyPr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fetch</a:t>
            </a:r>
          </a:p>
        </p:txBody>
      </p:sp>
    </p:spTree>
    <p:extLst>
      <p:ext uri="{BB962C8B-B14F-4D97-AF65-F5344CB8AC3E}">
        <p14:creationId xmlns:p14="http://schemas.microsoft.com/office/powerpoint/2010/main" val="5729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8661-ED97-1D49-9D25-873F6449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3861-CED7-5146-99D4-29849430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fetch(‘</a:t>
            </a:r>
            <a:r>
              <a:rPr lang="en-US" dirty="0" err="1"/>
              <a:t>url</a:t>
            </a:r>
            <a:r>
              <a:rPr lang="en-US" dirty="0"/>
              <a:t>’)</a:t>
            </a:r>
          </a:p>
          <a:p>
            <a:r>
              <a:rPr lang="en-US" dirty="0"/>
              <a:t>Lar </a:t>
            </a:r>
            <a:r>
              <a:rPr lang="en-US" dirty="0" err="1"/>
              <a:t>oss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nettverkskall</a:t>
            </a:r>
            <a:r>
              <a:rPr lang="en-US" dirty="0"/>
              <a:t> </a:t>
            </a:r>
            <a:r>
              <a:rPr lang="en-US" dirty="0" err="1"/>
              <a:t>tilsvarende</a:t>
            </a:r>
            <a:r>
              <a:rPr lang="en-US" dirty="0"/>
              <a:t> </a:t>
            </a:r>
            <a:r>
              <a:rPr lang="en-US" dirty="0" err="1"/>
              <a:t>XMLHttpRequest</a:t>
            </a:r>
            <a:r>
              <a:rPr lang="en-US" dirty="0"/>
              <a:t> (XHR)</a:t>
            </a:r>
          </a:p>
          <a:p>
            <a:pPr lvl="1"/>
            <a:r>
              <a:rPr lang="en-US" dirty="0"/>
              <a:t>XHR var </a:t>
            </a:r>
            <a:r>
              <a:rPr lang="en-US" dirty="0" err="1"/>
              <a:t>standarden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årevis</a:t>
            </a:r>
            <a:endParaRPr lang="en-US" dirty="0"/>
          </a:p>
          <a:p>
            <a:r>
              <a:rPr lang="en-US" dirty="0" err="1"/>
              <a:t>Hovedforskjellen</a:t>
            </a:r>
            <a:r>
              <a:rPr lang="en-US" dirty="0"/>
              <a:t> er at Fetch API </a:t>
            </a:r>
            <a:r>
              <a:rPr lang="en-US" dirty="0" err="1"/>
              <a:t>bruker</a:t>
            </a:r>
            <a:r>
              <a:rPr lang="en-US" dirty="0"/>
              <a:t> promises</a:t>
            </a:r>
          </a:p>
          <a:p>
            <a:pPr lvl="1"/>
            <a:r>
              <a:rPr lang="en-US" dirty="0" err="1"/>
              <a:t>Enklere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ryddigere</a:t>
            </a:r>
            <a:endParaRPr lang="en-US" dirty="0"/>
          </a:p>
          <a:p>
            <a:pPr lvl="1"/>
            <a:r>
              <a:rPr lang="en-US" dirty="0" err="1"/>
              <a:t>Unngår</a:t>
            </a:r>
            <a:r>
              <a:rPr lang="en-US" dirty="0"/>
              <a:t> ”callback hell”</a:t>
            </a:r>
          </a:p>
          <a:p>
            <a:pPr lvl="1"/>
            <a:r>
              <a:rPr lang="en-US" dirty="0"/>
              <a:t>Slipper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huske</a:t>
            </a:r>
            <a:r>
              <a:rPr lang="en-US" dirty="0"/>
              <a:t> </a:t>
            </a:r>
            <a:r>
              <a:rPr lang="en-US" dirty="0" err="1"/>
              <a:t>APIet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XHR</a:t>
            </a:r>
          </a:p>
        </p:txBody>
      </p:sp>
    </p:spTree>
    <p:extLst>
      <p:ext uri="{BB962C8B-B14F-4D97-AF65-F5344CB8AC3E}">
        <p14:creationId xmlns:p14="http://schemas.microsoft.com/office/powerpoint/2010/main" val="163832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28D5-4983-B54B-8B00-4863E50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vs XHR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6070F0-EF58-7547-AD11-84A13380C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155" y="2499902"/>
            <a:ext cx="6897688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49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6097-0841-DC43-BF74-9C2B2FDD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vs XHR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ADFABA-78D0-6F4A-B009-00DD9A7D4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949" y="2706197"/>
            <a:ext cx="8166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59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5B10-3171-6744-A52D-732B9A9E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 om Fetch()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63BD-8853-FA49-90B7-77A2F0E6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Hvorfor</a:t>
            </a:r>
            <a:r>
              <a:rPr lang="en-US" dirty="0"/>
              <a:t> er “</a:t>
            </a:r>
            <a:r>
              <a:rPr lang="en-US" dirty="0" err="1"/>
              <a:t>response.json</a:t>
            </a:r>
            <a:r>
              <a:rPr lang="en-US" dirty="0"/>
              <a:t>()” </a:t>
            </a:r>
            <a:r>
              <a:rPr lang="en-US" dirty="0" err="1"/>
              <a:t>nødvendig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Parser </a:t>
            </a:r>
            <a:r>
              <a:rPr lang="en-US" dirty="0" err="1"/>
              <a:t>responsen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JSON da det er </a:t>
            </a:r>
            <a:r>
              <a:rPr lang="en-US" dirty="0" err="1"/>
              <a:t>foretrukket</a:t>
            </a:r>
            <a:endParaRPr lang="en-US" dirty="0"/>
          </a:p>
          <a:p>
            <a:pPr lvl="1"/>
            <a:r>
              <a:rPr lang="en-US" dirty="0"/>
              <a:t>json() </a:t>
            </a:r>
            <a:r>
              <a:rPr lang="en-US" dirty="0" err="1"/>
              <a:t>returnerer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et promise</a:t>
            </a:r>
          </a:p>
          <a:p>
            <a:pPr lvl="1"/>
            <a:r>
              <a:rPr lang="en-US" dirty="0"/>
              <a:t>json(), text(), </a:t>
            </a:r>
            <a:r>
              <a:rPr lang="en-US" dirty="0" err="1"/>
              <a:t>formData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Mer om Response: </a:t>
            </a:r>
            <a:r>
              <a:rPr lang="en-US" dirty="0">
                <a:hlinkClick r:id="rId2"/>
              </a:rPr>
              <a:t>https://developer.mozilla.org/en-US/docs/Web/API/Response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9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45DA-EBEC-6A43-BA9E-705E3D11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– then, catch, finally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38957C-76FA-AD4F-877F-B24F9C0A6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3134675"/>
            <a:ext cx="10553700" cy="18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2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8C809-B88D-4041-B733-A77281D8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 err="1"/>
              <a:t>Uten</a:t>
            </a:r>
            <a:r>
              <a:rPr lang="en-US" dirty="0"/>
              <a:t> hooks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62972A2B-FA76-944C-BA13-2A2D9FBFF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688" y="1074634"/>
            <a:ext cx="5364162" cy="4708733"/>
          </a:xfrm>
          <a:effectLst/>
        </p:spPr>
      </p:pic>
    </p:spTree>
    <p:extLst>
      <p:ext uri="{BB962C8B-B14F-4D97-AF65-F5344CB8AC3E}">
        <p14:creationId xmlns:p14="http://schemas.microsoft.com/office/powerpoint/2010/main" val="584408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45DA-EBEC-6A43-BA9E-705E3D11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– async, await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C906A3-B371-BC42-821B-FAF474A81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530" y="2551273"/>
            <a:ext cx="9634937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94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FE4B-AF65-BC47-A785-F41761D3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– post/put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E6E10D-1B5E-FD46-A2EE-ADCB17585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134" y="2250040"/>
            <a:ext cx="4683250" cy="4263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B8E099-6B15-A148-BF7B-C4440E458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543" y="2249827"/>
            <a:ext cx="5319455" cy="42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7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CA5C-74C9-0942-95B8-4ADB0B9C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Eksempler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oppgaver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E276-032A-614B-958A-25D68C11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https://github.com/robertkittilsen/hooks-and-fetch-intro</a:t>
            </a:r>
            <a:endParaRPr lang="en-US" dirty="0"/>
          </a:p>
          <a:p>
            <a:r>
              <a:rPr lang="en-US" dirty="0"/>
              <a:t>Bare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spørre</a:t>
            </a:r>
            <a:r>
              <a:rPr lang="en-US" dirty="0"/>
              <a:t> om </a:t>
            </a:r>
            <a:r>
              <a:rPr lang="en-US" dirty="0" err="1"/>
              <a:t>dere</a:t>
            </a:r>
            <a:r>
              <a:rPr lang="en-US" dirty="0"/>
              <a:t> </a:t>
            </a:r>
            <a:r>
              <a:rPr lang="en-US" dirty="0" err="1"/>
              <a:t>trenger</a:t>
            </a:r>
            <a:r>
              <a:rPr lang="en-US" dirty="0"/>
              <a:t> </a:t>
            </a:r>
            <a:r>
              <a:rPr lang="en-US" dirty="0" err="1"/>
              <a:t>hjelp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lurer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 😃</a:t>
            </a:r>
          </a:p>
        </p:txBody>
      </p:sp>
    </p:spTree>
    <p:extLst>
      <p:ext uri="{BB962C8B-B14F-4D97-AF65-F5344CB8AC3E}">
        <p14:creationId xmlns:p14="http://schemas.microsoft.com/office/powerpoint/2010/main" val="4196596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BF38-6851-7F42-9FD8-0B9CCF01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Ressurser</a:t>
            </a:r>
            <a:r>
              <a:rPr lang="en-US" dirty="0"/>
              <a:t> for </a:t>
            </a:r>
            <a:r>
              <a:rPr lang="en-US" dirty="0" err="1"/>
              <a:t>videre</a:t>
            </a:r>
            <a:r>
              <a:rPr lang="en-US" dirty="0"/>
              <a:t> </a:t>
            </a:r>
            <a:r>
              <a:rPr lang="en-US" dirty="0" err="1"/>
              <a:t>lesing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B51E-B110-A148-B709-3E0A2C4C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Hooks: </a:t>
            </a:r>
          </a:p>
          <a:p>
            <a:pPr lvl="1"/>
            <a:r>
              <a:rPr lang="en-US" dirty="0">
                <a:hlinkClick r:id="rId2"/>
              </a:rPr>
              <a:t>https://reactjs.org/docs/hooks-reference.html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https://reactjs.org/docs/hooks-intro.html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https://reactjs.org/docs/hooks-state.html</a:t>
            </a:r>
            <a:endParaRPr lang="en-US" dirty="0"/>
          </a:p>
          <a:p>
            <a:r>
              <a:rPr lang="en-US" dirty="0"/>
              <a:t>Fetch:</a:t>
            </a:r>
          </a:p>
          <a:p>
            <a:pPr lvl="1"/>
            <a:r>
              <a:rPr lang="en-US" dirty="0">
                <a:hlinkClick r:id="rId5"/>
              </a:rPr>
              <a:t>https://developer.mozilla.org/en-US/docs/Web/API/Fetch_API/Using_Fetch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https://www.freecodecamp.org/news/fetch-data-react/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78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7729F-AAFC-0A4C-AD46-95089872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725271"/>
            <a:ext cx="10572000" cy="2189254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Takk</a:t>
            </a:r>
            <a:r>
              <a:rPr lang="en-US" sz="5400" dirty="0">
                <a:solidFill>
                  <a:schemeClr val="tx1"/>
                </a:solidFill>
              </a:rPr>
              <a:t> for meg!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0285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57B3B-1E30-E948-9FCF-FC872683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Med hooks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4989E0-8FC8-3D41-AEB4-8E11FB180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688" y="1265856"/>
            <a:ext cx="5364162" cy="43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0407F-E555-8F4C-AE83-7892CFDC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Mer om hooks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764D-B67E-CD4E-BA65-E55ABFEE8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GB" i="1" dirty="0"/>
              <a:t>Hooks er </a:t>
            </a:r>
            <a:r>
              <a:rPr lang="en-GB" i="1" dirty="0" err="1"/>
              <a:t>funksjoner</a:t>
            </a:r>
            <a:r>
              <a:rPr lang="en-GB" i="1" dirty="0"/>
              <a:t> </a:t>
            </a:r>
            <a:r>
              <a:rPr lang="en-GB" i="1" dirty="0" err="1"/>
              <a:t>som</a:t>
            </a:r>
            <a:r>
              <a:rPr lang="en-GB" i="1" dirty="0"/>
              <a:t> lar </a:t>
            </a:r>
            <a:r>
              <a:rPr lang="en-GB" i="1" dirty="0" err="1"/>
              <a:t>oss</a:t>
            </a:r>
            <a:r>
              <a:rPr lang="en-GB" i="1" dirty="0"/>
              <a:t> “</a:t>
            </a:r>
            <a:r>
              <a:rPr lang="en-GB" i="1" dirty="0" err="1"/>
              <a:t>huke</a:t>
            </a:r>
            <a:r>
              <a:rPr lang="en-GB" i="1" dirty="0"/>
              <a:t> </a:t>
            </a:r>
            <a:r>
              <a:rPr lang="en-GB" i="1" dirty="0" err="1"/>
              <a:t>på</a:t>
            </a:r>
            <a:r>
              <a:rPr lang="en-GB" i="1" dirty="0"/>
              <a:t>” state </a:t>
            </a:r>
            <a:r>
              <a:rPr lang="en-GB" i="1" dirty="0" err="1"/>
              <a:t>og</a:t>
            </a:r>
            <a:r>
              <a:rPr lang="en-GB" i="1" dirty="0"/>
              <a:t> lifecycle </a:t>
            </a:r>
            <a:r>
              <a:rPr lang="en-GB" i="1" dirty="0" err="1"/>
              <a:t>m.m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i="1" dirty="0" err="1"/>
              <a:t>funksjonelle</a:t>
            </a:r>
            <a:r>
              <a:rPr lang="en-GB" i="1" dirty="0"/>
              <a:t> </a:t>
            </a:r>
            <a:r>
              <a:rPr lang="en-GB" i="1" dirty="0" err="1"/>
              <a:t>komponenter</a:t>
            </a:r>
            <a:endParaRPr lang="en-GB" i="1" dirty="0"/>
          </a:p>
          <a:p>
            <a:r>
              <a:rPr lang="en-GB" dirty="0"/>
              <a:t>React </a:t>
            </a:r>
            <a:r>
              <a:rPr lang="en-GB" dirty="0" err="1"/>
              <a:t>tilbyr</a:t>
            </a:r>
            <a:r>
              <a:rPr lang="en-GB" dirty="0"/>
              <a:t> mange hooks:</a:t>
            </a:r>
          </a:p>
          <a:p>
            <a:pPr lvl="1"/>
            <a:r>
              <a:rPr lang="en-US" dirty="0" err="1"/>
              <a:t>useState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Håndtering</a:t>
            </a:r>
            <a:r>
              <a:rPr lang="en-US" dirty="0">
                <a:sym typeface="Wingdings" pitchFamily="2" charset="2"/>
              </a:rPr>
              <a:t> av state</a:t>
            </a:r>
            <a:endParaRPr lang="en-US" dirty="0"/>
          </a:p>
          <a:p>
            <a:pPr lvl="1"/>
            <a:r>
              <a:rPr lang="en-US" dirty="0" err="1"/>
              <a:t>useEffect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Håndtere</a:t>
            </a:r>
            <a:r>
              <a:rPr lang="en-US" dirty="0">
                <a:sym typeface="Wingdings" pitchFamily="2" charset="2"/>
              </a:rPr>
              <a:t> lifecycle</a:t>
            </a:r>
          </a:p>
          <a:p>
            <a:pPr lvl="1"/>
            <a:r>
              <a:rPr lang="en-US" dirty="0" err="1">
                <a:sym typeface="Wingdings" pitchFamily="2" charset="2"/>
              </a:rPr>
              <a:t>useContext</a:t>
            </a:r>
            <a:r>
              <a:rPr lang="en-US" dirty="0">
                <a:sym typeface="Wingdings" pitchFamily="2" charset="2"/>
              </a:rPr>
              <a:t>  Dele data </a:t>
            </a:r>
            <a:r>
              <a:rPr lang="en-US" dirty="0" err="1">
                <a:sym typeface="Wingdings" pitchFamily="2" charset="2"/>
              </a:rPr>
              <a:t>mellom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komponenter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uten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å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bruke</a:t>
            </a:r>
            <a:r>
              <a:rPr lang="en-US" dirty="0">
                <a:sym typeface="Wingdings" pitchFamily="2" charset="2"/>
              </a:rPr>
              <a:t> props</a:t>
            </a:r>
          </a:p>
          <a:p>
            <a:pPr lvl="1"/>
            <a:r>
              <a:rPr lang="en-US" dirty="0" err="1">
                <a:sym typeface="Wingdings" pitchFamily="2" charset="2"/>
              </a:rPr>
              <a:t>useRef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Brukes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ofte</a:t>
            </a:r>
            <a:r>
              <a:rPr lang="en-US" dirty="0">
                <a:sym typeface="Wingdings" pitchFamily="2" charset="2"/>
              </a:rPr>
              <a:t> for </a:t>
            </a:r>
            <a:r>
              <a:rPr lang="en-US" dirty="0" err="1">
                <a:sym typeface="Wingdings" pitchFamily="2" charset="2"/>
              </a:rPr>
              <a:t>å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få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tak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HTML </a:t>
            </a:r>
            <a:r>
              <a:rPr lang="en-US" dirty="0" err="1">
                <a:sym typeface="Wingdings" pitchFamily="2" charset="2"/>
              </a:rPr>
              <a:t>elementer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fra</a:t>
            </a:r>
            <a:r>
              <a:rPr lang="en-US" dirty="0">
                <a:sym typeface="Wingdings" pitchFamily="2" charset="2"/>
              </a:rPr>
              <a:t> DOM</a:t>
            </a:r>
          </a:p>
          <a:p>
            <a:pPr lvl="1"/>
            <a:r>
              <a:rPr lang="en-US" dirty="0" err="1">
                <a:sym typeface="Wingdings" pitchFamily="2" charset="2"/>
              </a:rPr>
              <a:t>og</a:t>
            </a:r>
            <a:r>
              <a:rPr lang="en-US" dirty="0">
                <a:sym typeface="Wingdings" pitchFamily="2" charset="2"/>
              </a:rPr>
              <a:t> mange mange </a:t>
            </a:r>
            <a:r>
              <a:rPr lang="en-US" dirty="0" err="1">
                <a:sym typeface="Wingdings" pitchFamily="2" charset="2"/>
              </a:rPr>
              <a:t>fler</a:t>
            </a:r>
            <a:r>
              <a:rPr lang="en-US" dirty="0">
                <a:sym typeface="Wingdings" pitchFamily="2" charset="2"/>
              </a:rPr>
              <a:t>...</a:t>
            </a:r>
          </a:p>
          <a:p>
            <a:pPr lvl="1"/>
            <a:r>
              <a:rPr lang="en-US" dirty="0">
                <a:sym typeface="Wingdings" pitchFamily="2" charset="2"/>
              </a:rPr>
              <a:t>Custom Hook  </a:t>
            </a:r>
            <a:r>
              <a:rPr lang="en-US" dirty="0" err="1">
                <a:sym typeface="Wingdings" pitchFamily="2" charset="2"/>
              </a:rPr>
              <a:t>useMyCustomHook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2E98F-8338-7843-B1ED-C016031C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useState og useEffect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8053-4DC3-7343-A4C4-2878EA91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”Bread &amp; butter” av hooks</a:t>
            </a:r>
          </a:p>
          <a:p>
            <a:r>
              <a:rPr lang="en-US" sz="1600" dirty="0" err="1"/>
              <a:t>Brukes</a:t>
            </a:r>
            <a:r>
              <a:rPr lang="en-US" sz="1600" dirty="0"/>
              <a:t> </a:t>
            </a:r>
            <a:r>
              <a:rPr lang="en-US" sz="1600" dirty="0" err="1"/>
              <a:t>ofte</a:t>
            </a:r>
            <a:r>
              <a:rPr lang="en-US" sz="1600" dirty="0"/>
              <a:t> </a:t>
            </a:r>
            <a:r>
              <a:rPr lang="en-US" sz="1600" dirty="0" err="1"/>
              <a:t>sammen</a:t>
            </a:r>
            <a:endParaRPr lang="en-US" sz="1600" dirty="0"/>
          </a:p>
          <a:p>
            <a:r>
              <a:rPr lang="en-US" sz="1600" dirty="0" err="1"/>
              <a:t>Utgjør</a:t>
            </a:r>
            <a:r>
              <a:rPr lang="en-US" sz="1600" dirty="0"/>
              <a:t> 90% av hooks </a:t>
            </a:r>
            <a:r>
              <a:rPr lang="en-US" sz="1600" dirty="0" err="1"/>
              <a:t>brukt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prosjekter</a:t>
            </a:r>
            <a:r>
              <a:rPr lang="en-US" sz="1600" dirty="0"/>
              <a:t>!!!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895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9EFD6-4BAC-DA4C-9351-62847AB1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useState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0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D1900-82F1-514E-9F84-9C50D88D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useState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0A63-3B06-814C-B284-0B5F4B45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 dirty="0" err="1"/>
              <a:t>Brukes</a:t>
            </a:r>
            <a:r>
              <a:rPr lang="en-US" dirty="0"/>
              <a:t> for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definere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state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leses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endres</a:t>
            </a:r>
            <a:r>
              <a:rPr lang="en-US" dirty="0"/>
              <a:t> (get &amp; set)</a:t>
            </a:r>
          </a:p>
          <a:p>
            <a:r>
              <a:rPr lang="en-US" dirty="0" err="1"/>
              <a:t>Endring</a:t>
            </a:r>
            <a:r>
              <a:rPr lang="en-US" dirty="0"/>
              <a:t> av state </a:t>
            </a:r>
            <a:r>
              <a:rPr lang="en-US" dirty="0" err="1"/>
              <a:t>forårsaker</a:t>
            </a:r>
            <a:r>
              <a:rPr lang="en-US" dirty="0"/>
              <a:t> re-rendering av </a:t>
            </a:r>
            <a:r>
              <a:rPr lang="en-US" dirty="0" err="1"/>
              <a:t>komponenten</a:t>
            </a:r>
            <a:r>
              <a:rPr lang="en-US" dirty="0"/>
              <a:t> state </a:t>
            </a:r>
            <a:r>
              <a:rPr lang="en-US" dirty="0" err="1"/>
              <a:t>brukes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dirty="0" err="1"/>
              <a:t>useState</a:t>
            </a:r>
            <a:r>
              <a:rPr lang="en-US" dirty="0"/>
              <a:t> </a:t>
            </a:r>
            <a:r>
              <a:rPr lang="en-US" dirty="0" err="1"/>
              <a:t>returnerer</a:t>
            </a:r>
            <a:r>
              <a:rPr lang="en-US" dirty="0"/>
              <a:t> et array</a:t>
            </a:r>
          </a:p>
          <a:p>
            <a:pPr lvl="1"/>
            <a:r>
              <a:rPr lang="en-US" dirty="0" err="1"/>
              <a:t>første</a:t>
            </a:r>
            <a:r>
              <a:rPr lang="en-US" dirty="0"/>
              <a:t> element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nåværende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verdi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/>
              <a:t>andre</a:t>
            </a:r>
            <a:r>
              <a:rPr lang="en-US" dirty="0"/>
              <a:t> element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funksjon</a:t>
            </a:r>
            <a:r>
              <a:rPr lang="en-US" dirty="0">
                <a:sym typeface="Wingdings" pitchFamily="2" charset="2"/>
              </a:rPr>
              <a:t> for </a:t>
            </a:r>
            <a:r>
              <a:rPr lang="en-US" dirty="0" err="1">
                <a:sym typeface="Wingdings" pitchFamily="2" charset="2"/>
              </a:rPr>
              <a:t>å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endre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verdien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const [get, set] = </a:t>
            </a:r>
            <a:r>
              <a:rPr lang="en-US" dirty="0" err="1">
                <a:sym typeface="Wingdings" pitchFamily="2" charset="2"/>
              </a:rPr>
              <a:t>useState</a:t>
            </a:r>
            <a:r>
              <a:rPr lang="en-US" dirty="0">
                <a:sym typeface="Wingdings" pitchFamily="2" charset="2"/>
              </a:rPr>
              <a:t>(null)</a:t>
            </a:r>
          </a:p>
          <a:p>
            <a:pPr lvl="1"/>
            <a:r>
              <a:rPr lang="en-US" dirty="0">
                <a:sym typeface="Wingdings" pitchFamily="2" charset="2"/>
              </a:rPr>
              <a:t>“</a:t>
            </a:r>
            <a:r>
              <a:rPr lang="en-US" dirty="0" err="1">
                <a:sym typeface="Wingdings" pitchFamily="2" charset="2"/>
              </a:rPr>
              <a:t>destructuring</a:t>
            </a:r>
            <a:r>
              <a:rPr lang="en-US" dirty="0">
                <a:sym typeface="Wingdings" pitchFamily="2" charset="2"/>
              </a:rPr>
              <a:t> syntax” for </a:t>
            </a:r>
            <a:r>
              <a:rPr lang="en-US" dirty="0" err="1">
                <a:sym typeface="Wingdings" pitchFamily="2" charset="2"/>
              </a:rPr>
              <a:t>å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lagre</a:t>
            </a:r>
            <a:r>
              <a:rPr lang="en-US" dirty="0">
                <a:sym typeface="Wingdings" pitchFamily="2" charset="2"/>
              </a:rPr>
              <a:t> array </a:t>
            </a:r>
            <a:r>
              <a:rPr lang="en-US" dirty="0" err="1">
                <a:sym typeface="Wingdings" pitchFamily="2" charset="2"/>
              </a:rPr>
              <a:t>variablene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returnert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fra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useState</a:t>
            </a:r>
            <a:r>
              <a:rPr lang="en-US" dirty="0">
                <a:sym typeface="Wingdings" pitchFamily="2" charset="2"/>
              </a:rPr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1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2283C-106E-9D44-96A5-5C327E74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useState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2317-B01B-834E-85F2-4953B277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const [value, </a:t>
            </a:r>
            <a:r>
              <a:rPr lang="en-US" sz="2800" dirty="0" err="1"/>
              <a:t>setValue</a:t>
            </a:r>
            <a:r>
              <a:rPr lang="en-US" sz="2800" dirty="0"/>
              <a:t>] = </a:t>
            </a:r>
            <a:r>
              <a:rPr lang="en-US" sz="2800" dirty="0" err="1"/>
              <a:t>useState</a:t>
            </a:r>
            <a:r>
              <a:rPr lang="en-US" sz="2800" dirty="0"/>
              <a:t>(0)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value </a:t>
            </a:r>
            <a:r>
              <a:rPr lang="en-US" dirty="0">
                <a:sym typeface="Wingdings" pitchFamily="2" charset="2"/>
              </a:rPr>
              <a:t> get</a:t>
            </a:r>
          </a:p>
          <a:p>
            <a:pPr lvl="1"/>
            <a:r>
              <a:rPr lang="en-US" dirty="0" err="1">
                <a:sym typeface="Wingdings" pitchFamily="2" charset="2"/>
              </a:rPr>
              <a:t>setValue</a:t>
            </a:r>
            <a:r>
              <a:rPr lang="en-US" dirty="0">
                <a:sym typeface="Wingdings" pitchFamily="2" charset="2"/>
              </a:rPr>
              <a:t>  set</a:t>
            </a:r>
          </a:p>
          <a:p>
            <a:pPr lvl="1"/>
            <a:r>
              <a:rPr lang="en-US" dirty="0">
                <a:sym typeface="Wingdings" pitchFamily="2" charset="2"/>
              </a:rPr>
              <a:t>0  default </a:t>
            </a:r>
            <a:r>
              <a:rPr lang="en-US" dirty="0" err="1">
                <a:sym typeface="Wingdings" pitchFamily="2" charset="2"/>
              </a:rPr>
              <a:t>verdien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>
                <a:sym typeface="Wingdings" pitchFamily="2" charset="2"/>
              </a:rPr>
              <a:t>endre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fra</a:t>
            </a:r>
            <a:r>
              <a:rPr lang="en-US" dirty="0">
                <a:sym typeface="Wingdings" pitchFamily="2" charset="2"/>
              </a:rPr>
              <a:t> 0 </a:t>
            </a:r>
            <a:r>
              <a:rPr lang="en-US" dirty="0" err="1">
                <a:sym typeface="Wingdings" pitchFamily="2" charset="2"/>
              </a:rPr>
              <a:t>til</a:t>
            </a:r>
            <a:r>
              <a:rPr lang="en-US" dirty="0">
                <a:sym typeface="Wingdings" pitchFamily="2" charset="2"/>
              </a:rPr>
              <a:t> 1  </a:t>
            </a:r>
            <a:r>
              <a:rPr lang="en-US" dirty="0" err="1">
                <a:sym typeface="Wingdings" pitchFamily="2" charset="2"/>
              </a:rPr>
              <a:t>setValue</a:t>
            </a:r>
            <a:r>
              <a:rPr lang="en-US" dirty="0">
                <a:sym typeface="Wingdings" pitchFamily="2" charset="2"/>
              </a:rPr>
              <a:t>(1)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6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3952</TotalTime>
  <Words>669</Words>
  <Application>Microsoft Macintosh PowerPoint</Application>
  <PresentationFormat>Widescreen</PresentationFormat>
  <Paragraphs>114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2</vt:lpstr>
      <vt:lpstr>Quotable</vt:lpstr>
      <vt:lpstr>React Hooks</vt:lpstr>
      <vt:lpstr>Hva er hooks?</vt:lpstr>
      <vt:lpstr>Uten hooks</vt:lpstr>
      <vt:lpstr>Med hooks</vt:lpstr>
      <vt:lpstr>Mer om hooks</vt:lpstr>
      <vt:lpstr>useState og useEffect</vt:lpstr>
      <vt:lpstr>useState</vt:lpstr>
      <vt:lpstr>useState</vt:lpstr>
      <vt:lpstr>useState</vt:lpstr>
      <vt:lpstr>useState</vt:lpstr>
      <vt:lpstr>useState eksempler</vt:lpstr>
      <vt:lpstr>useState - Counter</vt:lpstr>
      <vt:lpstr>useState – Name prompt</vt:lpstr>
      <vt:lpstr>useState – Les mer/mindre</vt:lpstr>
      <vt:lpstr>useEffect</vt:lpstr>
      <vt:lpstr>useEffect</vt:lpstr>
      <vt:lpstr>useEffect</vt:lpstr>
      <vt:lpstr>useEffect - struktur</vt:lpstr>
      <vt:lpstr>useEffect</vt:lpstr>
      <vt:lpstr>useEffect – noen klassiske usecaser</vt:lpstr>
      <vt:lpstr>useEffect – DOM manipulasjon</vt:lpstr>
      <vt:lpstr>useEffect - Tidtakning</vt:lpstr>
      <vt:lpstr>useEffect – Datahenting</vt:lpstr>
      <vt:lpstr>Datahenting i React</vt:lpstr>
      <vt:lpstr>Fetch</vt:lpstr>
      <vt:lpstr>Fetch vs XHR</vt:lpstr>
      <vt:lpstr>Fetch vs XHR</vt:lpstr>
      <vt:lpstr>Mer om Fetch()</vt:lpstr>
      <vt:lpstr>Fetch – then, catch, finally</vt:lpstr>
      <vt:lpstr>Fetch – async, await</vt:lpstr>
      <vt:lpstr>Fetch – post/put</vt:lpstr>
      <vt:lpstr>Eksempler og oppgaver</vt:lpstr>
      <vt:lpstr>Ressurser for videre lesing</vt:lpstr>
      <vt:lpstr>Takk for meg!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Robert Graarup Kittilsen</dc:creator>
  <cp:lastModifiedBy>Robert Graarup Kittilsen</cp:lastModifiedBy>
  <cp:revision>4</cp:revision>
  <dcterms:created xsi:type="dcterms:W3CDTF">2022-02-24T21:39:59Z</dcterms:created>
  <dcterms:modified xsi:type="dcterms:W3CDTF">2022-02-27T15:32:39Z</dcterms:modified>
</cp:coreProperties>
</file>