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5"/>
  </p:normalViewPr>
  <p:slideViewPr>
    <p:cSldViewPr snapToGrid="0">
      <p:cViewPr varScale="1">
        <p:scale>
          <a:sx n="110" d="100"/>
          <a:sy n="110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47:33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24575,'-6'5'0,"-4"8"0,-4 9 0,-2 6 0,1 2 0,4-3 0,5-2 0,4-1 0,2 2 0,0-1 0,0-3 0,0-2 0,0-2 0,0 6 0,0 8 0,0 4 0,0-1 0,0-8 0,0-6 0,0-3 0,0-1 0,3 3 0,1 0 0,2-1 0,2-3 0,1-5 0,2-1 0,4 2 0,1 3 0,2 3 0,-1-1 0,1-1 0,-1-3 0,1 0 0,3 0 0,3 3 0,1 2 0,-1-1 0,-3-4 0,-3-2 0,-2-3 0,-3 0 0,-2 0 0,-1 0 0,-5-2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47:35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0 309 24575,'25'0'0,"3"0"0,9 0 0,-1 0 0,0 0 0,-1 0 0,-1 0 0,-2 0 0,-5 0 0,-4 0 0,-4 0 0,-3 0 0,-1 0 0,-1 0 0,0 0 0,1 0 0,0 0 0,-2 0 0,0 0 0,-3 0 0,-2-1 0,-3-4 0,-7-7 0,-8-8 0,-12-10 0,-6-7 0,-1-2 0,3 4 0,5 8 0,4 8 0,2 5 0,1 1 0,1-1 0,0 0 0,2 1 0,2 5 0,5 2 0,1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47:37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24575,'0'33'0,"0"7"0,0 19 0,0 11 0,0 3 0,0 12 0,0 4 0,0-1 0,0-1 0,0-16 0,-2-14 0,-1-8 0,1-7 0,0 2 0,2 3 0,0-3 0,0 1 0,0-6 0,0-8 0,0-6 0,0-8 0,0-2 0,0 0 0,0 3 0,0 5 0,0-1 0,0 1 0,0-6 0,0-2 0,0 0 0,0 1 0,0 1 0,0-7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47:39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 24575,'0'8'0,"0"9"0,2 7 0,3 8 0,5 6 0,4 1 0,0 1 0,0-3 0,-1-5 0,0-4 0,0-1 0,1 1 0,1 0 0,-1 0 0,-2-3 0,-2-3 0,-1-4 0,1-3 0,0-2 0,0 0 0,-1-1 0,2-3 0,1-3 0,-2-4 0,1-2 0,-2 0 0,2-2 0,3-11 0,3-17 0,5-21 0,6-20 0,3-7 0,5-2 0,-1 5 0,-4 13 0,-7 17 0,-7 17 0,-8 12 0,-2 5 0,-1 0 0,1-2 0,1-1 0,-1 3 0,-2 2 0,-1 1 0,-2 4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47:41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1155 24575,'38'0'0,"18"2"0,38 2 0,-33 0 0,2-1 0,0 0 0,1 0 0,3 0 0,-1-2 0,-6 0 0,-2-1 0,-5-1 0,0-1 0,-2-2 0,-1-2 0,43-13 0,-3-9 0,-7-6 0,-12-6 0,-11-2 0,-11-7 0,-2-3 0,1-3 0,-2-1 0,1 5 0,-6 2 0,-2 3 0,-4-4 0,-1-3 0,0 1 0,-4 3 0,-2 5 0,-2 6 0,-2 3 0,-3 2 0,0 5 0,-2 3 0,1 5 0,2 2 0,3 1 0,3 1 0,2 2 0,-1 2 0,-2 1 0,-5 2 0,-2 2 0,0 0 0,-3-1 0,0 2 0,1-2 0,-1 1 0,3 0 0,2-2 0,1 0 0,-1 1 0,-3-1 0,-4-1 0,-4-2 0,-5 6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47:44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24575,'0'28'0,"-2"18"0,-2 24 0,-3 25 0,3-38 0,-1 3 0,1 5 0,-1 1 0,0 2 0,1-1 0,1-1 0,0 0 0,1-4 0,1 0 0,1-3 0,0 0 0,0-1 0,0 0 0,0-4 0,0-2 0,0 41 0,3-13 0,5-13 0,5-9 0,6-5 0,4-4 0,6-1 0,5-2 0,7 2 0,3-1 0,2 1 0,3 0 0,2-2 0,3-1 0,1-5 0,1-4 0,-1-6 0,-2-3 0,-1-5 0,2-1 0,0-3 0,3-2 0,2-4 0,3-2 0,6-2 0,6-3 0,8-3 0,7-2 0,10-10 0,-41 0 0,1-4 0,2-2 0,0-3 0,3-1 0,1 0 0,-2 2 0,0 2 0,-6 4 0,-1 1 0,-5 2 0,-3 1 0,21-2 0,-20 5 0,-13 7 0,9 20 0,16 17 0,-21-9 0,1 5 0,5 5 0,0 1 0,-2 1 0,-1 0 0,-3 0 0,-2 1 0,24 32 0,-9-2 0,-8-2 0,-4-3 0,-8-5 0,-5-3 0,-2 0 0,-5 0 0,-4 0 0,-6-2 0,-5-4 0,-3-3 0,-3-3 0,0-1 0,0 2 0,0 2 0,0 3 0,0 0 0,0 2 0,0 2 0,0 0 0,0 0 0,2-1 0,3-4 0,3-4 0,-1-4 0,-2-4 0,-3 1 0,-2 1 0,1 4 0,2 3 0,0 3 0,-1 2 0,-1-1 0,-1-4 0,0-9 0,0-8 0,3-11 0,-2-11 0,2-5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47:46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1 427 24575,'0'14'0,"7"12"0,11 20 0,10 13 0,13 12 0,3 0 0,0-3 0,4-1 0,-5-10 0,-6-9 0,-7-12 0,-8-10 0,-4-6 0,-1-3 0,0-1 0,-2-4 0,-4-2 0,-3-8 0,2-13 0,10-31 0,16-40 0,-14 26 0,2-3 0,2-10 0,0-2 0,0 1 0,-1 2 0,-2 3 0,0 1 0,-2 7 0,0 3 0,14-37 0,-7 17 0,-5 17 0,-7 18 0,-4 13 0,-7 11 0,-2 4 0,-3 5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8BF0-A936-1C96-83F2-45650E099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D2A0F-21F7-FE03-DB2E-82D671B1F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D05A-DA77-1F2F-14AD-B2C385A6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2677-6BFC-EE88-4FAE-CAEDE7F2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F5FA-B5AA-F052-A0E5-D22F7F6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1461-4DEA-5620-A3DB-0B689C9A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DEBA0-48FD-16A0-5DC8-1C45218E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024D-1DAB-20B2-2847-050A9968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03E5-72FF-1560-278F-B4C185D5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61BF-5127-4869-4898-55878660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61F42-7F8F-CAC1-2F4C-A6EFD76ED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29104-8713-455D-0E90-A8D5576DC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28F0-96E6-8217-C109-D9E5237D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1702-E0E8-BEEC-EBE1-0CD1CF25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479E-87D1-4DFD-7C39-A5FCD338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5F03-0A56-2032-58D6-E6E3D512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A57D-83F9-A86D-0B90-CB4E8AA9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EE14-C361-48C5-4468-5346730F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DCE5-FB2F-1627-A788-74F52AE9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B3CC-1407-78DA-BF97-90E781F9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90C6-0176-87CD-F99F-C03CC73D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0D1E6-3405-C9A6-FEB6-4A2E38D2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5972-34D8-D9F9-573A-9563B0C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770-682B-7206-5DEE-739B0455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0AD3-5475-B588-691D-4C596752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8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35FE-0EF0-44B6-E1A2-41EF634A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B3E0-83D9-09D4-080C-2B4F2A826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65912-B8A8-3AD4-46C2-18A58DB0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3144F-3A50-BAE4-E7E6-6873F137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2094-860F-2F00-014D-FBD60D46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638A3-B061-D522-E947-E46EBE32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345B-0925-1488-AE40-010B1A4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8B1EB-2EE9-FF53-A28C-410448B5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27475-A5A4-2154-8CF6-08EB2AFB1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16B6-8EEC-0A74-DE14-40D0C4B47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DBF59-2C67-CF6C-D30C-889F6CD56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837BC-E460-08A0-3453-89B172FC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7DCB6-BA4B-3CF2-18C0-C49B63B9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1E873-CE57-006A-235C-31C23A74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D720-7816-4ABF-8282-6EE35AF7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6CAA5-3B94-D6C1-79A8-DA8C4170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DA8C3-780B-5A16-8E4E-FE4379EC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CFD7-3514-774E-25A5-3A6E6178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A3FAA-2C00-BE21-295C-79D1E3B8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EF39D-D07E-32F1-45E0-3DE2AD0E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7552E-56F6-4845-7312-76BDBB09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EBBD-6353-D73F-7AE6-0F27F845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1124-A882-F491-4347-ECF6A5F4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FC23D-15D0-DF77-6121-920EC2C69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C6A7-B569-789D-D562-398B7B81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D795-A318-9D83-D870-CD60592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145B-8786-A127-A980-B6490644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3FC4-81D7-D5B3-D38D-25336DB6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8E71F-1C84-1723-039C-01FDA6D13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BF4B5-336F-E2C4-F6F2-AC2FBD2C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11328-E578-8583-CA99-E9254AB4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8B40B-F500-0B66-8BCF-60AC8E09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AD851-310A-5B07-1E53-FA14B057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712BF-2951-22B4-2AF0-83ED282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D322-1DF9-F06C-40D2-79E87775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BA4C-0A9A-5270-E5E8-CB954AF3C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B051AD-AE41-B240-9445-C0178334EE5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364C-5A11-5D1A-E68A-7B88E037A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BDD1-C600-C3D0-465D-BE3315DF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2C1E1-FC65-8542-B16C-C51C61C3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steps&#10;&#10;AI-generated content may be incorrect.">
            <a:extLst>
              <a:ext uri="{FF2B5EF4-FFF2-40B4-BE49-F238E27FC236}">
                <a16:creationId xmlns:a16="http://schemas.microsoft.com/office/drawing/2014/main" id="{5D7293C5-7572-F961-37BC-1F5C7042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4" y="4693521"/>
            <a:ext cx="6137574" cy="2007617"/>
          </a:xfrm>
          <a:prstGeom prst="rect">
            <a:avLst/>
          </a:prstGeom>
        </p:spPr>
      </p:pic>
      <p:pic>
        <p:nvPicPr>
          <p:cNvPr id="7" name="Picture 6" descr="A diagram of a curve&#10;&#10;AI-generated content may be incorrect.">
            <a:extLst>
              <a:ext uri="{FF2B5EF4-FFF2-40B4-BE49-F238E27FC236}">
                <a16:creationId xmlns:a16="http://schemas.microsoft.com/office/drawing/2014/main" id="{D74F8CE1-96ED-7127-E140-1B589BD1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93" y="2475082"/>
            <a:ext cx="2739683" cy="2045115"/>
          </a:xfrm>
          <a:prstGeom prst="rect">
            <a:avLst/>
          </a:prstGeom>
        </p:spPr>
      </p:pic>
      <p:pic>
        <p:nvPicPr>
          <p:cNvPr id="9" name="Picture 8" descr="A blue line graph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1C1B9A71-5DE6-44C0-7921-51A2E47BA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64" y="367877"/>
            <a:ext cx="6108894" cy="2007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9F7D7-D477-F43B-9B23-47D2B8C01EB3}"/>
              </a:ext>
            </a:extLst>
          </p:cNvPr>
          <p:cNvSpPr txBox="1"/>
          <p:nvPr/>
        </p:nvSpPr>
        <p:spPr>
          <a:xfrm>
            <a:off x="351692" y="2599536"/>
            <a:ext cx="1928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Filtering to hourly data and windowing diurnal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48BF3-4782-D87A-C776-27B635068332}"/>
              </a:ext>
            </a:extLst>
          </p:cNvPr>
          <p:cNvSpPr txBox="1"/>
          <p:nvPr/>
        </p:nvSpPr>
        <p:spPr>
          <a:xfrm>
            <a:off x="351691" y="3607705"/>
            <a:ext cx="1928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Representation learning of lower dimensions using Transformer encoder with self-attention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2003D-2422-C962-09A7-0F465CE64569}"/>
              </a:ext>
            </a:extLst>
          </p:cNvPr>
          <p:cNvSpPr txBox="1"/>
          <p:nvPr/>
        </p:nvSpPr>
        <p:spPr>
          <a:xfrm>
            <a:off x="5336042" y="2791968"/>
            <a:ext cx="9830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Lower dimensional latent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034AF-2DF5-0940-33AF-BC82972BB906}"/>
              </a:ext>
            </a:extLst>
          </p:cNvPr>
          <p:cNvSpPr txBox="1"/>
          <p:nvPr/>
        </p:nvSpPr>
        <p:spPr>
          <a:xfrm>
            <a:off x="6460715" y="5397247"/>
            <a:ext cx="1143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Kmeans</a:t>
            </a:r>
            <a:r>
              <a:rPr lang="en-US" sz="1100" dirty="0"/>
              <a:t> clustering as unsupervised learning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7C184C-B50C-99CF-D6CA-CAD36A656AD5}"/>
              </a:ext>
            </a:extLst>
          </p:cNvPr>
          <p:cNvGrpSpPr/>
          <p:nvPr/>
        </p:nvGrpSpPr>
        <p:grpSpPr>
          <a:xfrm>
            <a:off x="292156" y="2186157"/>
            <a:ext cx="224640" cy="328680"/>
            <a:chOff x="292156" y="2186157"/>
            <a:chExt cx="22464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96D236-7AB8-6A72-79D1-038FA476793A}"/>
                    </a:ext>
                  </a:extLst>
                </p14:cNvPr>
                <p14:cNvContentPartPr/>
                <p14:nvPr/>
              </p14:nvContentPartPr>
              <p14:xfrm>
                <a:off x="292156" y="2186157"/>
                <a:ext cx="127440" cy="297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96D236-7AB8-6A72-79D1-038FA47679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6036" y="2180037"/>
                  <a:ext cx="139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EBFD72-760C-FC5D-EE7F-AB5F2BA127E6}"/>
                    </a:ext>
                  </a:extLst>
                </p14:cNvPr>
                <p14:cNvContentPartPr/>
                <p14:nvPr/>
              </p14:nvContentPartPr>
              <p14:xfrm>
                <a:off x="347236" y="2403237"/>
                <a:ext cx="169560" cy="11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EBFD72-760C-FC5D-EE7F-AB5F2BA127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1116" y="2397117"/>
                  <a:ext cx="1818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19AB27-E94C-F803-9A71-B77AC59FE39A}"/>
              </a:ext>
            </a:extLst>
          </p:cNvPr>
          <p:cNvGrpSpPr/>
          <p:nvPr/>
        </p:nvGrpSpPr>
        <p:grpSpPr>
          <a:xfrm>
            <a:off x="1053196" y="3048717"/>
            <a:ext cx="211320" cy="649440"/>
            <a:chOff x="1053196" y="3048717"/>
            <a:chExt cx="211320" cy="64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9F95B6-BC08-AA66-2D72-7C5D075C7442}"/>
                    </a:ext>
                  </a:extLst>
                </p14:cNvPr>
                <p14:cNvContentPartPr/>
                <p14:nvPr/>
              </p14:nvContentPartPr>
              <p14:xfrm>
                <a:off x="1150756" y="3048717"/>
                <a:ext cx="3600" cy="48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9F95B6-BC08-AA66-2D72-7C5D075C74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44636" y="3042597"/>
                  <a:ext cx="15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A83ACA-E587-B94A-C915-0AD0E10DE6ED}"/>
                    </a:ext>
                  </a:extLst>
                </p14:cNvPr>
                <p14:cNvContentPartPr/>
                <p14:nvPr/>
              </p14:nvContentPartPr>
              <p14:xfrm>
                <a:off x="1053196" y="3468837"/>
                <a:ext cx="211320" cy="229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A83ACA-E587-B94A-C915-0AD0E10DE6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7076" y="3462717"/>
                  <a:ext cx="22356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BB1C5C-A195-A953-5FB6-FAD19743B185}"/>
                  </a:ext>
                </a:extLst>
              </p14:cNvPr>
              <p14:cNvContentPartPr/>
              <p14:nvPr/>
            </p14:nvContentPartPr>
            <p14:xfrm>
              <a:off x="1640716" y="4037997"/>
              <a:ext cx="840960" cy="424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BB1C5C-A195-A953-5FB6-FAD19743B1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34596" y="4031877"/>
                <a:ext cx="853200" cy="43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89B3AA2-E950-DFA6-DAE2-E5C76F08D9DB}"/>
              </a:ext>
            </a:extLst>
          </p:cNvPr>
          <p:cNvGrpSpPr/>
          <p:nvPr/>
        </p:nvGrpSpPr>
        <p:grpSpPr>
          <a:xfrm>
            <a:off x="5591716" y="3447237"/>
            <a:ext cx="1326240" cy="1810800"/>
            <a:chOff x="5591716" y="3447237"/>
            <a:chExt cx="1326240" cy="18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85B819-4192-A16C-727C-586D3F72952B}"/>
                    </a:ext>
                  </a:extLst>
                </p14:cNvPr>
                <p14:cNvContentPartPr/>
                <p14:nvPr/>
              </p14:nvContentPartPr>
              <p14:xfrm>
                <a:off x="5591716" y="3447237"/>
                <a:ext cx="1108800" cy="1605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85B819-4192-A16C-727C-586D3F7295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5596" y="3441117"/>
                  <a:ext cx="1121040" cy="16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E54559-F2E0-2766-377A-13681106AAB1}"/>
                    </a:ext>
                  </a:extLst>
                </p14:cNvPr>
                <p14:cNvContentPartPr/>
                <p14:nvPr/>
              </p14:nvContentPartPr>
              <p14:xfrm>
                <a:off x="6602596" y="4864197"/>
                <a:ext cx="315360" cy="393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E54559-F2E0-2766-377A-13681106AA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96476" y="4858077"/>
                  <a:ext cx="327600" cy="40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66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Ladwig</dc:creator>
  <cp:lastModifiedBy>Robert Ladwig</cp:lastModifiedBy>
  <cp:revision>1</cp:revision>
  <dcterms:created xsi:type="dcterms:W3CDTF">2025-05-07T10:42:48Z</dcterms:created>
  <dcterms:modified xsi:type="dcterms:W3CDTF">2025-05-07T10:50:33Z</dcterms:modified>
</cp:coreProperties>
</file>