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725"/>
  </p:normalViewPr>
  <p:slideViewPr>
    <p:cSldViewPr snapToGrid="0">
      <p:cViewPr varScale="1">
        <p:scale>
          <a:sx n="110" d="100"/>
          <a:sy n="110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A5A7-28DD-D571-46CC-FD9E70A87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478C6-DE92-799C-DD82-DAAC7A13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9C81-39EF-D475-91E8-7D02D07C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4AF10-5AF9-7737-C8E1-1BEE6199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7935-7EFC-C6C4-6B8A-77D58675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0F81-0A19-CD87-6730-39FFB256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73AC-8351-85BF-C5B8-B11E620C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9EDA-A584-36A7-086D-7A1D01A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1E3A-7D52-40EE-E8B5-721AD797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0EC7-6920-9463-753D-DD9BE710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62F48-DC19-1DEA-120A-38DE1F297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D77C8-A3E7-C9ED-F28F-9B36A3B9B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1404-4B1E-2303-8B9B-11F3EE9E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92C8-6FF5-3718-E9FC-F75B1872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5F31-24F3-FDD6-0272-54E20CBF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6A70-17E7-1DDD-CB5A-A5986225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D2E1-023D-7114-1651-254DEDE6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4DEA-6C62-0A08-0947-2B305B39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A3D3-6B86-422F-674D-F99CAE55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FF72-48C9-3AC7-05CA-B813CE4D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A9BC-09A1-AD08-11F9-29B45947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872EC-A194-EA9D-8332-C5FF1217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B95C-C6E5-AB50-2BD2-4FFF3540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A469-CC18-5480-1DB5-32CA596B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F823-E83B-C725-2004-97313D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F7C6-7FAC-2AF1-10B5-5ECC7C55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5C07-E6D9-0C9A-023D-90FD15420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9B03D-EAAF-A864-D900-3D44F41BD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F9A0-E946-74CF-3ECA-661B17B6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256F-98FE-3296-4E3D-BBCFFB8B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90FB-C812-E046-B637-34F0FBBF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4677-E701-CE76-2886-64F7BA55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7C2D-592F-C19E-FFD7-0C31E68F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BA68-70C9-A724-7FEF-62BEA460A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70D00-9D3D-3973-E087-CB4807210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61031-1954-A4FB-B004-34B811871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E9A2C-9DDF-17AE-73E0-828A6FD5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92FAD-896D-D7E9-4EAE-5123C31A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0E860-F1E8-5AAF-ADB9-E49C2D3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D964-FB6E-FFD0-8811-2D1DF90A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F10F-6D44-E9E1-173A-63976057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2C370-215D-C3B8-FCE5-B0D9289F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1CE89-F043-2EF3-8072-7D2AA18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F7847-0846-93D1-8DD1-E5E7069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7E926-2DC2-F826-38E0-D147A368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8040-E577-1B48-3DA2-3EF24E28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3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6003-A4C7-79E4-59FC-69185E65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D410-7AAD-99D2-9E4C-CF2D9C9BA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EA142-EB2B-F15A-7357-C5CB3CDF3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A0DE-2028-BA43-D441-BC6C561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FD27-F06A-521F-7F52-903C06EB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2C52-3E2F-61D7-CB3B-8AFD0E69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F140-6578-4136-8D50-2A02CD34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A37B4-B55E-6F9E-3A1E-3B0CCF561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BC54-BAFB-7C21-4FB0-D5F9C7216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B56F6-DEA9-2255-59B4-27FFEC08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82BED-1D5D-88C2-1C7E-1569236F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4C57-E105-B61E-7A08-FCC73E13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6B665-010B-CE19-0EDA-DD67A5CC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A455C-49FC-65C5-99BC-9870528F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DA628-D316-1E02-CC7F-F914C7EDC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4D5E6-9B88-7643-B9F0-ED01B102536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CEEC-79CF-E7C2-BD3C-7BBAF6552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1827-9CEC-503C-DDC7-041FBB5E2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84D99-9B04-4140-A107-62B8BFDC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8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1B948531-1B94-BC6E-0D94-E61F7113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2411437" cy="1607625"/>
          </a:xfrm>
          <a:prstGeom prst="rect">
            <a:avLst/>
          </a:prstGeom>
        </p:spPr>
      </p:pic>
      <p:pic>
        <p:nvPicPr>
          <p:cNvPr id="7" name="Picture 6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6686CBF6-62E1-BEB9-EA34-999225CD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2411437" cy="1607625"/>
          </a:xfrm>
          <a:prstGeom prst="rect">
            <a:avLst/>
          </a:prstGeom>
        </p:spPr>
      </p:pic>
      <p:pic>
        <p:nvPicPr>
          <p:cNvPr id="9" name="Picture 8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EEE758ED-BF65-2E6A-C1B4-4FDF4EC6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2411437" cy="1607625"/>
          </a:xfrm>
          <a:prstGeom prst="rect">
            <a:avLst/>
          </a:prstGeom>
        </p:spPr>
      </p:pic>
      <p:pic>
        <p:nvPicPr>
          <p:cNvPr id="13" name="Picture 12" descr="A graph showing a line of blue lines&#10;&#10;AI-generated content may be incorrect.">
            <a:extLst>
              <a:ext uri="{FF2B5EF4-FFF2-40B4-BE49-F238E27FC236}">
                <a16:creationId xmlns:a16="http://schemas.microsoft.com/office/drawing/2014/main" id="{0FE161A2-4D2B-C856-A621-00CE0978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6" y="388385"/>
            <a:ext cx="3416202" cy="1366481"/>
          </a:xfrm>
          <a:prstGeom prst="rect">
            <a:avLst/>
          </a:prstGeom>
        </p:spPr>
      </p:pic>
      <p:pic>
        <p:nvPicPr>
          <p:cNvPr id="15" name="Picture 14" descr="A blue graph with numbers&#10;&#10;AI-generated content may be incorrect.">
            <a:extLst>
              <a:ext uri="{FF2B5EF4-FFF2-40B4-BE49-F238E27FC236}">
                <a16:creationId xmlns:a16="http://schemas.microsoft.com/office/drawing/2014/main" id="{4379EB80-82A4-9489-4F5A-493541B63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901" y="169957"/>
            <a:ext cx="2411437" cy="1205719"/>
          </a:xfrm>
          <a:prstGeom prst="rect">
            <a:avLst/>
          </a:prstGeom>
        </p:spPr>
      </p:pic>
      <p:pic>
        <p:nvPicPr>
          <p:cNvPr id="17" name="Picture 16" descr="A blue line graph with numbers and numbers&#10;&#10;AI-generated content may be incorrect.">
            <a:extLst>
              <a:ext uri="{FF2B5EF4-FFF2-40B4-BE49-F238E27FC236}">
                <a16:creationId xmlns:a16="http://schemas.microsoft.com/office/drawing/2014/main" id="{9B1D414D-0EA5-0A3F-DA78-BB79FDBBB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675" y="1047054"/>
            <a:ext cx="2411437" cy="1205719"/>
          </a:xfrm>
          <a:prstGeom prst="rect">
            <a:avLst/>
          </a:prstGeom>
        </p:spPr>
      </p:pic>
      <p:pic>
        <p:nvPicPr>
          <p:cNvPr id="19" name="Picture 1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EDB6C4F-E5C8-A101-593E-D65430A0D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957" y="1934296"/>
            <a:ext cx="2411437" cy="1205719"/>
          </a:xfrm>
          <a:prstGeom prst="rect">
            <a:avLst/>
          </a:prstGeom>
        </p:spPr>
      </p:pic>
      <p:pic>
        <p:nvPicPr>
          <p:cNvPr id="21" name="Picture 20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05983519-A3C3-C3C3-8114-CE8FC9B6B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843" y="670066"/>
            <a:ext cx="4650671" cy="1860268"/>
          </a:xfrm>
          <a:prstGeom prst="rect">
            <a:avLst/>
          </a:prstGeom>
        </p:spPr>
      </p:pic>
      <p:pic>
        <p:nvPicPr>
          <p:cNvPr id="23" name="Picture 22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CBF917C5-6226-B84F-5AF8-99DFC69E9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61773"/>
            <a:ext cx="4017497" cy="1721784"/>
          </a:xfrm>
          <a:prstGeom prst="rect">
            <a:avLst/>
          </a:prstGeom>
        </p:spPr>
      </p:pic>
      <p:pic>
        <p:nvPicPr>
          <p:cNvPr id="25" name="Picture 24" descr="A graph showing a graph of oxygen&#10;&#10;AI-generated content may be incorrect.">
            <a:extLst>
              <a:ext uri="{FF2B5EF4-FFF2-40B4-BE49-F238E27FC236}">
                <a16:creationId xmlns:a16="http://schemas.microsoft.com/office/drawing/2014/main" id="{BDA9905D-38A2-3E91-3D45-9837CD7B2A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155" y="4369250"/>
            <a:ext cx="4743646" cy="2032991"/>
          </a:xfrm>
          <a:prstGeom prst="rect">
            <a:avLst/>
          </a:prstGeom>
        </p:spPr>
      </p:pic>
      <p:pic>
        <p:nvPicPr>
          <p:cNvPr id="27" name="Picture 2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7C8B3B1-E10A-EC22-8212-200683597F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2459" y="4369250"/>
            <a:ext cx="3209541" cy="17217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955719-69F6-37E0-BC1A-4E2F8CE12E50}"/>
              </a:ext>
            </a:extLst>
          </p:cNvPr>
          <p:cNvSpPr txBox="1"/>
          <p:nvPr/>
        </p:nvSpPr>
        <p:spPr>
          <a:xfrm>
            <a:off x="8032652" y="2644726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Process-based bulk oxygen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79BF7B-13AA-3E29-093F-746E9C6D546C}"/>
              </a:ext>
            </a:extLst>
          </p:cNvPr>
          <p:cNvSpPr txBox="1"/>
          <p:nvPr/>
        </p:nvSpPr>
        <p:spPr>
          <a:xfrm>
            <a:off x="236486" y="1978901"/>
            <a:ext cx="157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2862EF-5E94-F50F-B779-D7AC61437010}"/>
              </a:ext>
            </a:extLst>
          </p:cNvPr>
          <p:cNvSpPr txBox="1"/>
          <p:nvPr/>
        </p:nvSpPr>
        <p:spPr>
          <a:xfrm>
            <a:off x="168226" y="3564097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Encoder-Decoder LSTM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A89FA6-5DB0-21A3-D349-012C7D81D33C}"/>
              </a:ext>
            </a:extLst>
          </p:cNvPr>
          <p:cNvSpPr txBox="1"/>
          <p:nvPr/>
        </p:nvSpPr>
        <p:spPr>
          <a:xfrm>
            <a:off x="0" y="6140631"/>
            <a:ext cx="401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Self-supervised clustering through self-attention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5C774-E40E-C03D-C9CE-AFA755E2AD5E}"/>
              </a:ext>
            </a:extLst>
          </p:cNvPr>
          <p:cNvSpPr txBox="1"/>
          <p:nvPr/>
        </p:nvSpPr>
        <p:spPr>
          <a:xfrm>
            <a:off x="3838883" y="3415659"/>
            <a:ext cx="2747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Knowledge-guided initialization on modeled DO (pre-training)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46A5E9-17B6-988B-F903-6ED3E5298FD6}"/>
              </a:ext>
            </a:extLst>
          </p:cNvPr>
          <p:cNvSpPr txBox="1"/>
          <p:nvPr/>
        </p:nvSpPr>
        <p:spPr>
          <a:xfrm>
            <a:off x="7622723" y="3553664"/>
            <a:ext cx="210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Fine-tuning on observed DO data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750E6A-34F1-9A0F-BFCD-6374413F07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3414" y="3006578"/>
            <a:ext cx="4102100" cy="381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F30024-201E-A34F-76E6-967A0A97FFAA}"/>
              </a:ext>
            </a:extLst>
          </p:cNvPr>
          <p:cNvCxnSpPr>
            <a:cxnSpLocks/>
          </p:cNvCxnSpPr>
          <p:nvPr/>
        </p:nvCxnSpPr>
        <p:spPr>
          <a:xfrm>
            <a:off x="5764237" y="2240511"/>
            <a:ext cx="1321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21C9A6-6F72-1D69-172F-5D1A76F6E71E}"/>
              </a:ext>
            </a:extLst>
          </p:cNvPr>
          <p:cNvCxnSpPr>
            <a:cxnSpLocks/>
          </p:cNvCxnSpPr>
          <p:nvPr/>
        </p:nvCxnSpPr>
        <p:spPr>
          <a:xfrm>
            <a:off x="1024340" y="2644726"/>
            <a:ext cx="0" cy="80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02A4E3-0D35-30A6-F72C-24418DF2CB7C}"/>
              </a:ext>
            </a:extLst>
          </p:cNvPr>
          <p:cNvCxnSpPr>
            <a:cxnSpLocks/>
          </p:cNvCxnSpPr>
          <p:nvPr/>
        </p:nvCxnSpPr>
        <p:spPr>
          <a:xfrm>
            <a:off x="2777924" y="3784991"/>
            <a:ext cx="806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92BF28-AD0F-1FF7-4B83-1C0F040E4F69}"/>
              </a:ext>
            </a:extLst>
          </p:cNvPr>
          <p:cNvCxnSpPr>
            <a:cxnSpLocks/>
          </p:cNvCxnSpPr>
          <p:nvPr/>
        </p:nvCxnSpPr>
        <p:spPr>
          <a:xfrm>
            <a:off x="6513728" y="3786990"/>
            <a:ext cx="806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804377A-10C2-EF1A-708A-773749E662DB}"/>
              </a:ext>
            </a:extLst>
          </p:cNvPr>
          <p:cNvCxnSpPr>
            <a:stCxn id="28" idx="1"/>
            <a:endCxn id="32" idx="0"/>
          </p:cNvCxnSpPr>
          <p:nvPr/>
        </p:nvCxnSpPr>
        <p:spPr>
          <a:xfrm rot="10800000" flipV="1">
            <a:off x="5212440" y="2798615"/>
            <a:ext cx="2820213" cy="617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3F76ADC-F7E4-DE3C-0CDC-56789A06E080}"/>
              </a:ext>
            </a:extLst>
          </p:cNvPr>
          <p:cNvSpPr txBox="1"/>
          <p:nvPr/>
        </p:nvSpPr>
        <p:spPr>
          <a:xfrm>
            <a:off x="4328846" y="6320285"/>
            <a:ext cx="4017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DL model replicates observed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E70F1A-DDD4-A675-86E7-AD880CBD6C1C}"/>
              </a:ext>
            </a:extLst>
          </p:cNvPr>
          <p:cNvSpPr txBox="1"/>
          <p:nvPr/>
        </p:nvSpPr>
        <p:spPr>
          <a:xfrm>
            <a:off x="9183150" y="6135105"/>
            <a:ext cx="3209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Explanatory ML highlights that DL uses the clusters (compound information)</a:t>
            </a:r>
          </a:p>
        </p:txBody>
      </p:sp>
    </p:spTree>
    <p:extLst>
      <p:ext uri="{BB962C8B-B14F-4D97-AF65-F5344CB8AC3E}">
        <p14:creationId xmlns:p14="http://schemas.microsoft.com/office/powerpoint/2010/main" val="416932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0B8407D-CC8D-B721-3B70-2AC008414D02}"/>
              </a:ext>
            </a:extLst>
          </p:cNvPr>
          <p:cNvSpPr/>
          <p:nvPr/>
        </p:nvSpPr>
        <p:spPr>
          <a:xfrm>
            <a:off x="-22551" y="3115298"/>
            <a:ext cx="12090399" cy="37427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409930D-6C45-2163-346E-F990BE583719}"/>
              </a:ext>
            </a:extLst>
          </p:cNvPr>
          <p:cNvSpPr/>
          <p:nvPr/>
        </p:nvSpPr>
        <p:spPr>
          <a:xfrm>
            <a:off x="0" y="66825"/>
            <a:ext cx="12090399" cy="29647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7C31A75B-7EE1-648B-423F-100C3CC42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2329" y="4629873"/>
            <a:ext cx="3086330" cy="1655687"/>
          </a:xfrm>
        </p:spPr>
      </p:pic>
      <p:pic>
        <p:nvPicPr>
          <p:cNvPr id="7" name="Picture 6" descr="A graph with a blue line&#10;&#10;AI-generated content may be incorrect.">
            <a:extLst>
              <a:ext uri="{FF2B5EF4-FFF2-40B4-BE49-F238E27FC236}">
                <a16:creationId xmlns:a16="http://schemas.microsoft.com/office/drawing/2014/main" id="{948A36E2-CE4C-BE40-D7AD-9BF2B87E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75" y="224354"/>
            <a:ext cx="4275668" cy="1710267"/>
          </a:xfrm>
          <a:prstGeom prst="rect">
            <a:avLst/>
          </a:prstGeom>
        </p:spPr>
      </p:pic>
      <p:pic>
        <p:nvPicPr>
          <p:cNvPr id="11" name="Picture 10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6F65C6B2-0753-C5E3-D803-FC38ED3F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117" y="4376413"/>
            <a:ext cx="4275668" cy="1832429"/>
          </a:xfrm>
          <a:prstGeom prst="rect">
            <a:avLst/>
          </a:prstGeom>
        </p:spPr>
      </p:pic>
      <p:pic>
        <p:nvPicPr>
          <p:cNvPr id="15" name="Picture 14" descr="A graph showing a graph of a wave&#10;&#10;AI-generated content may be incorrect.">
            <a:extLst>
              <a:ext uri="{FF2B5EF4-FFF2-40B4-BE49-F238E27FC236}">
                <a16:creationId xmlns:a16="http://schemas.microsoft.com/office/drawing/2014/main" id="{272358EF-A03F-DAAF-298D-7C9596949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854" y="220894"/>
            <a:ext cx="2692400" cy="1346200"/>
          </a:xfrm>
          <a:prstGeom prst="rect">
            <a:avLst/>
          </a:prstGeom>
        </p:spPr>
      </p:pic>
      <p:pic>
        <p:nvPicPr>
          <p:cNvPr id="17" name="Picture 16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46119FF7-FFD9-F65A-806E-BDF2CA8F6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191" y="1424050"/>
            <a:ext cx="2614062" cy="1307031"/>
          </a:xfrm>
          <a:prstGeom prst="rect">
            <a:avLst/>
          </a:prstGeom>
        </p:spPr>
      </p:pic>
      <p:pic>
        <p:nvPicPr>
          <p:cNvPr id="21" name="Picture 20" descr="A graph showing a number of numbers and a line&#10;&#10;AI-generated content may be incorrect.">
            <a:extLst>
              <a:ext uri="{FF2B5EF4-FFF2-40B4-BE49-F238E27FC236}">
                <a16:creationId xmlns:a16="http://schemas.microsoft.com/office/drawing/2014/main" id="{B5BED35F-29C7-CEAC-2F4D-5DEA68F28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329" y="189628"/>
            <a:ext cx="2692400" cy="1346200"/>
          </a:xfrm>
          <a:prstGeom prst="rect">
            <a:avLst/>
          </a:prstGeom>
        </p:spPr>
      </p:pic>
      <p:pic>
        <p:nvPicPr>
          <p:cNvPr id="23" name="Picture 22" descr="A graph showing a line of blue green and red&#10;&#10;AI-generated content may be incorrect.">
            <a:extLst>
              <a:ext uri="{FF2B5EF4-FFF2-40B4-BE49-F238E27FC236}">
                <a16:creationId xmlns:a16="http://schemas.microsoft.com/office/drawing/2014/main" id="{A83EE490-19DB-F6BD-F9D9-1C0C8AFFA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52" y="4411139"/>
            <a:ext cx="4275668" cy="1832429"/>
          </a:xfrm>
          <a:prstGeom prst="rect">
            <a:avLst/>
          </a:prstGeom>
        </p:spPr>
      </p:pic>
      <p:pic>
        <p:nvPicPr>
          <p:cNvPr id="24" name="Picture 23" descr="A graph showing a line&#10;&#10;AI-generated content may be incorrect.">
            <a:extLst>
              <a:ext uri="{FF2B5EF4-FFF2-40B4-BE49-F238E27FC236}">
                <a16:creationId xmlns:a16="http://schemas.microsoft.com/office/drawing/2014/main" id="{D1571C38-3524-7BDB-0236-793737D17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73" y="1401572"/>
            <a:ext cx="2737356" cy="13686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780912-5AEA-0F9C-95D0-3BD063A7ABF5}"/>
              </a:ext>
            </a:extLst>
          </p:cNvPr>
          <p:cNvSpPr txBox="1"/>
          <p:nvPr/>
        </p:nvSpPr>
        <p:spPr>
          <a:xfrm>
            <a:off x="5722125" y="259798"/>
            <a:ext cx="1991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(B) Process-based bulk oxygen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Atmospheric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Respiration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D63D90-77DA-7C78-E117-4582A634E4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78" y="2039611"/>
            <a:ext cx="4307840" cy="4001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93069D-AE42-68DE-051E-5A5C84A31F1D}"/>
              </a:ext>
            </a:extLst>
          </p:cNvPr>
          <p:cNvSpPr txBox="1"/>
          <p:nvPr/>
        </p:nvSpPr>
        <p:spPr>
          <a:xfrm>
            <a:off x="1662464" y="2732739"/>
            <a:ext cx="273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(A) Monitoring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8C0767-7093-D374-3F7F-AD0313B5739C}"/>
              </a:ext>
            </a:extLst>
          </p:cNvPr>
          <p:cNvSpPr txBox="1"/>
          <p:nvPr/>
        </p:nvSpPr>
        <p:spPr>
          <a:xfrm>
            <a:off x="2893854" y="3439198"/>
            <a:ext cx="175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(C) Encoder-Decoder 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359EF3-F371-B403-8E7B-EF50A85415E3}"/>
              </a:ext>
            </a:extLst>
          </p:cNvPr>
          <p:cNvSpPr txBox="1"/>
          <p:nvPr/>
        </p:nvSpPr>
        <p:spPr>
          <a:xfrm>
            <a:off x="138898" y="6267955"/>
            <a:ext cx="447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(D) Self-supervised clustering through self-attention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529486-6E0D-A0FF-3577-8C8E9F4D5AF9}"/>
              </a:ext>
            </a:extLst>
          </p:cNvPr>
          <p:cNvSpPr txBox="1"/>
          <p:nvPr/>
        </p:nvSpPr>
        <p:spPr>
          <a:xfrm>
            <a:off x="5046562" y="3134099"/>
            <a:ext cx="3741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(E1) Knowledge-guided initialization on modeled DO (pre-training)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43331E-D2E0-2047-37C4-0B1AC8806E5D}"/>
              </a:ext>
            </a:extLst>
          </p:cNvPr>
          <p:cNvSpPr txBox="1"/>
          <p:nvPr/>
        </p:nvSpPr>
        <p:spPr>
          <a:xfrm>
            <a:off x="6363161" y="3649402"/>
            <a:ext cx="246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(E2) Fine-tuning on observed DO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A826B-97F2-8302-8653-996936210500}"/>
              </a:ext>
            </a:extLst>
          </p:cNvPr>
          <p:cNvSpPr txBox="1"/>
          <p:nvPr/>
        </p:nvSpPr>
        <p:spPr>
          <a:xfrm>
            <a:off x="4469364" y="6260981"/>
            <a:ext cx="4573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(E3) DL model replicates observed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633111-91A6-DB15-6F36-BFD0039D67FB}"/>
              </a:ext>
            </a:extLst>
          </p:cNvPr>
          <p:cNvSpPr txBox="1"/>
          <p:nvPr/>
        </p:nvSpPr>
        <p:spPr>
          <a:xfrm>
            <a:off x="8902328" y="3545227"/>
            <a:ext cx="3490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(F) Explanatory ML highlights that DL uses the clusters (compound information)</a:t>
            </a:r>
          </a:p>
        </p:txBody>
      </p:sp>
      <p:pic>
        <p:nvPicPr>
          <p:cNvPr id="35" name="Picture 34" descr="A diagram of a computer code&#10;&#10;AI-generated content may be incorrect.">
            <a:extLst>
              <a:ext uri="{FF2B5EF4-FFF2-40B4-BE49-F238E27FC236}">
                <a16:creationId xmlns:a16="http://schemas.microsoft.com/office/drawing/2014/main" id="{8B9B504E-90DF-4876-2036-1D0B36CB1AD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4196"/>
          <a:stretch>
            <a:fillRect/>
          </a:stretch>
        </p:blipFill>
        <p:spPr>
          <a:xfrm>
            <a:off x="352281" y="3246242"/>
            <a:ext cx="2461540" cy="10502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272345-7EF9-3981-CE73-DD43539C47B1}"/>
              </a:ext>
            </a:extLst>
          </p:cNvPr>
          <p:cNvCxnSpPr>
            <a:cxnSpLocks/>
          </p:cNvCxnSpPr>
          <p:nvPr/>
        </p:nvCxnSpPr>
        <p:spPr>
          <a:xfrm>
            <a:off x="5856834" y="2011485"/>
            <a:ext cx="16551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7168C0-3AB6-0BC7-D481-601FE1DA7555}"/>
              </a:ext>
            </a:extLst>
          </p:cNvPr>
          <p:cNvCxnSpPr>
            <a:cxnSpLocks/>
          </p:cNvCxnSpPr>
          <p:nvPr/>
        </p:nvCxnSpPr>
        <p:spPr>
          <a:xfrm>
            <a:off x="3414532" y="3040516"/>
            <a:ext cx="0" cy="4076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D6AC9E-9A39-CAB4-AF03-C24C27A8C521}"/>
              </a:ext>
            </a:extLst>
          </p:cNvPr>
          <p:cNvCxnSpPr>
            <a:cxnSpLocks/>
          </p:cNvCxnSpPr>
          <p:nvPr/>
        </p:nvCxnSpPr>
        <p:spPr>
          <a:xfrm>
            <a:off x="3613231" y="3962418"/>
            <a:ext cx="0" cy="4076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CC8E67-19B3-95F3-4304-C812F84D4D1D}"/>
              </a:ext>
            </a:extLst>
          </p:cNvPr>
          <p:cNvCxnSpPr>
            <a:cxnSpLocks/>
          </p:cNvCxnSpPr>
          <p:nvPr/>
        </p:nvCxnSpPr>
        <p:spPr>
          <a:xfrm>
            <a:off x="4399820" y="3545227"/>
            <a:ext cx="646742" cy="8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1935C2-E3F9-2C57-5BBD-5950F58118BE}"/>
              </a:ext>
            </a:extLst>
          </p:cNvPr>
          <p:cNvCxnSpPr>
            <a:cxnSpLocks/>
          </p:cNvCxnSpPr>
          <p:nvPr/>
        </p:nvCxnSpPr>
        <p:spPr>
          <a:xfrm>
            <a:off x="8405150" y="3959500"/>
            <a:ext cx="0" cy="3665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5D8B89-E817-1F0B-7F14-DFC1F91F1B09}"/>
              </a:ext>
            </a:extLst>
          </p:cNvPr>
          <p:cNvCxnSpPr>
            <a:cxnSpLocks/>
          </p:cNvCxnSpPr>
          <p:nvPr/>
        </p:nvCxnSpPr>
        <p:spPr>
          <a:xfrm>
            <a:off x="8623139" y="3312773"/>
            <a:ext cx="1354238" cy="1831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E2ABCA-BF7C-A32F-9E38-9DD90403F91E}"/>
              </a:ext>
            </a:extLst>
          </p:cNvPr>
          <p:cNvSpPr txBox="1"/>
          <p:nvPr/>
        </p:nvSpPr>
        <p:spPr>
          <a:xfrm>
            <a:off x="9187507" y="2623841"/>
            <a:ext cx="2330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KNOWLEDGE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A6814B-FAD1-8785-0BC0-DCCA5AA06CD7}"/>
              </a:ext>
            </a:extLst>
          </p:cNvPr>
          <p:cNvSpPr txBox="1"/>
          <p:nvPr/>
        </p:nvSpPr>
        <p:spPr>
          <a:xfrm>
            <a:off x="7852046" y="6411723"/>
            <a:ext cx="3805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EB3636-25F6-E87A-E654-9FBD7994B86E}"/>
              </a:ext>
            </a:extLst>
          </p:cNvPr>
          <p:cNvCxnSpPr>
            <a:cxnSpLocks/>
          </p:cNvCxnSpPr>
          <p:nvPr/>
        </p:nvCxnSpPr>
        <p:spPr>
          <a:xfrm flipH="1">
            <a:off x="7792182" y="2514502"/>
            <a:ext cx="1154835" cy="7414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4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116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Ladwig</dc:creator>
  <cp:lastModifiedBy>Robert Ladwig</cp:lastModifiedBy>
  <cp:revision>4</cp:revision>
  <dcterms:created xsi:type="dcterms:W3CDTF">2025-05-13T20:31:09Z</dcterms:created>
  <dcterms:modified xsi:type="dcterms:W3CDTF">2025-05-14T08:33:09Z</dcterms:modified>
</cp:coreProperties>
</file>