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88" r:id="rId3"/>
    <p:sldId id="499" r:id="rId4"/>
    <p:sldId id="500" r:id="rId5"/>
    <p:sldId id="501" r:id="rId6"/>
    <p:sldId id="502" r:id="rId7"/>
    <p:sldId id="508" r:id="rId8"/>
    <p:sldId id="503" r:id="rId9"/>
    <p:sldId id="504" r:id="rId10"/>
    <p:sldId id="541" r:id="rId11"/>
    <p:sldId id="505" r:id="rId12"/>
    <p:sldId id="506" r:id="rId13"/>
    <p:sldId id="507" r:id="rId14"/>
    <p:sldId id="509" r:id="rId15"/>
    <p:sldId id="510" r:id="rId16"/>
    <p:sldId id="511" r:id="rId17"/>
    <p:sldId id="512" r:id="rId18"/>
    <p:sldId id="513" r:id="rId19"/>
    <p:sldId id="514" r:id="rId20"/>
    <p:sldId id="517" r:id="rId21"/>
    <p:sldId id="515" r:id="rId22"/>
    <p:sldId id="516" r:id="rId23"/>
    <p:sldId id="522" r:id="rId24"/>
    <p:sldId id="518" r:id="rId25"/>
    <p:sldId id="519" r:id="rId26"/>
    <p:sldId id="520" r:id="rId27"/>
    <p:sldId id="521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6" r:id="rId39"/>
    <p:sldId id="533" r:id="rId40"/>
    <p:sldId id="534" r:id="rId41"/>
    <p:sldId id="535" r:id="rId42"/>
    <p:sldId id="537" r:id="rId43"/>
    <p:sldId id="538" r:id="rId44"/>
    <p:sldId id="539" r:id="rId45"/>
    <p:sldId id="540" r:id="rId46"/>
    <p:sldId id="261" r:id="rId4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8387" autoAdjust="0"/>
  </p:normalViewPr>
  <p:slideViewPr>
    <p:cSldViewPr snapToGrid="0">
      <p:cViewPr varScale="1">
        <p:scale>
          <a:sx n="126" d="100"/>
          <a:sy n="126" d="100"/>
        </p:scale>
        <p:origin x="145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27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89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64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11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435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191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19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730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1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921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895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507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0930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7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060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63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629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407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17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8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944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978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123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620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8955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4206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85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125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251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0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4397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179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145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280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086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640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8417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22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31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5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pascscha.ch/info2/abTreePractic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page.ufp.pt/jtorres/ensino/ia/alfabeta.html" TargetMode="External"/><Relationship Id="rId5" Type="http://schemas.openxmlformats.org/officeDocument/2006/relationships/hyperlink" Target="https://raphsilva.github.io/utilities/minimax_simulator/" TargetMode="Externa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SXF-beEdko" TargetMode="External"/><Relationship Id="rId5" Type="http://schemas.openxmlformats.org/officeDocument/2006/relationships/hyperlink" Target="https://www.youtube.com/watch?v=80wILJOXFog" TargetMode="Externa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9.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212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26028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300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33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9062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4401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154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841691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-19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8158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841691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-18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8497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2748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969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300" dirty="0"/>
              <a:t>2. hét	Hagyományos rejtvények (3 korsó, hanoi-torony, 8 királynő) reprezentációi állapottéren.</a:t>
            </a:r>
          </a:p>
          <a:p>
            <a:r>
              <a:rPr lang="hu-HU" sz="2400" dirty="0"/>
              <a:t>3. hét	Hagyományos rejtvények (3 korsó,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300" dirty="0"/>
              <a:t>8. hét	Lépésajánlás, </a:t>
            </a:r>
            <a:r>
              <a:rPr lang="hu-HU" sz="2300" dirty="0" err="1"/>
              <a:t>minimax</a:t>
            </a:r>
            <a:r>
              <a:rPr lang="hu-HU" sz="2300" dirty="0"/>
              <a:t> módszer.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9. hét	Alfa-béta vágás használata.</a:t>
            </a:r>
          </a:p>
          <a:p>
            <a:r>
              <a:rPr lang="hu-HU" sz="2400" dirty="0"/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165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7956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48363" y="29386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6596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38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62059" y="364236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-18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550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3837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876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1355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56271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0853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1637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Min-Max módszer</a:t>
            </a:r>
          </a:p>
          <a:p>
            <a:r>
              <a:rPr lang="hu-HU" sz="16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50872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955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415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79150" y="29386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20327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79248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-8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8170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-4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90816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60165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18422" y="29386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794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302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736524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9782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990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09998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4207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4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4114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6985303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14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402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34452" y="3642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8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174629" y="364236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25120" y="29386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095179" y="29386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-3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25120" y="22349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5865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Szimulátorok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7B516AF1-77C3-4881-8897-BD3DBC32EAD9}"/>
              </a:ext>
            </a:extLst>
          </p:cNvPr>
          <p:cNvSpPr txBox="1"/>
          <p:nvPr/>
        </p:nvSpPr>
        <p:spPr>
          <a:xfrm>
            <a:off x="838200" y="1690688"/>
            <a:ext cx="1005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https://raphsilva.github.io/utilities/minimax_simulator/#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http://homepage.ufp.pt/jtorres/ensino/ia/alfabeta.html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hlinkClick r:id="rId7"/>
              </a:rPr>
              <a:t>https://pascscha.ch/info2/abTreePractice/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5642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DCD1665-D9E9-4BEE-AB55-B21C09DBE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20" y="1690688"/>
            <a:ext cx="7909560" cy="360656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0173FB0-0442-4394-830E-3AC85D2D7D23}"/>
              </a:ext>
            </a:extLst>
          </p:cNvPr>
          <p:cNvSpPr txBox="1"/>
          <p:nvPr/>
        </p:nvSpPr>
        <p:spPr>
          <a:xfrm>
            <a:off x="10751820" y="1763316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MAX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D44DC92-588C-4FB8-AD0F-8EE766F59FBF}"/>
              </a:ext>
            </a:extLst>
          </p:cNvPr>
          <p:cNvSpPr txBox="1"/>
          <p:nvPr/>
        </p:nvSpPr>
        <p:spPr>
          <a:xfrm>
            <a:off x="10763250" y="2285999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</a:t>
            </a:r>
          </a:p>
        </p:txBody>
      </p:sp>
      <p:sp>
        <p:nvSpPr>
          <p:cNvPr id="7" name="Háromszög 6">
            <a:extLst>
              <a:ext uri="{FF2B5EF4-FFF2-40B4-BE49-F238E27FC236}">
                <a16:creationId xmlns:a16="http://schemas.microsoft.com/office/drawing/2014/main" id="{E3C2A2F6-D609-45DB-A6FC-E06FB2763822}"/>
              </a:ext>
            </a:extLst>
          </p:cNvPr>
          <p:cNvSpPr/>
          <p:nvPr/>
        </p:nvSpPr>
        <p:spPr>
          <a:xfrm>
            <a:off x="10378440" y="1775460"/>
            <a:ext cx="373380" cy="3429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5C2A64C9-0177-4F53-B380-622E59713EAC}"/>
              </a:ext>
            </a:extLst>
          </p:cNvPr>
          <p:cNvSpPr/>
          <p:nvPr/>
        </p:nvSpPr>
        <p:spPr>
          <a:xfrm rot="10800000">
            <a:off x="10378440" y="2286000"/>
            <a:ext cx="373380" cy="3429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71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Alfa-Béta vágás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1C235F7-2814-4C46-9B5A-0266963A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651" y="1690688"/>
            <a:ext cx="947869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Videók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B6730CC-D5E0-4F7D-BF74-4BB84785050F}"/>
              </a:ext>
            </a:extLst>
          </p:cNvPr>
          <p:cNvSpPr txBox="1"/>
          <p:nvPr/>
        </p:nvSpPr>
        <p:spPr>
          <a:xfrm>
            <a:off x="838200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https://www.youtube.com/watch?v=80wILJOXFog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https://www.youtube.com/watch?v=vSXF-beEdko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2185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527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95704" y="293864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9775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957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02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114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Min-Max módszer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67812B-918F-473F-BAF9-10233D45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88" y="1904787"/>
            <a:ext cx="9488224" cy="30484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FEC17B7-890A-4F13-AE99-A432873DE97C}"/>
              </a:ext>
            </a:extLst>
          </p:cNvPr>
          <p:cNvSpPr txBox="1"/>
          <p:nvPr/>
        </p:nvSpPr>
        <p:spPr>
          <a:xfrm>
            <a:off x="1691640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20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C8FE8EC-1364-49B7-A20C-E7EFECA854E2}"/>
              </a:ext>
            </a:extLst>
          </p:cNvPr>
          <p:cNvSpPr txBox="1"/>
          <p:nvPr/>
        </p:nvSpPr>
        <p:spPr>
          <a:xfrm>
            <a:off x="2750819" y="36423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/>
              <a:t>12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D1CE59F-B504-4BC2-9CCD-5B25162FCE12}"/>
              </a:ext>
            </a:extLst>
          </p:cNvPr>
          <p:cNvSpPr txBox="1"/>
          <p:nvPr/>
        </p:nvSpPr>
        <p:spPr>
          <a:xfrm>
            <a:off x="38548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8D1A155-1F15-4A9C-95DA-A5428156D2D5}"/>
              </a:ext>
            </a:extLst>
          </p:cNvPr>
          <p:cNvSpPr txBox="1"/>
          <p:nvPr/>
        </p:nvSpPr>
        <p:spPr>
          <a:xfrm>
            <a:off x="4909819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A21B6EF-78B4-4B28-9B74-FF31DB53AA40}"/>
              </a:ext>
            </a:extLst>
          </p:cNvPr>
          <p:cNvSpPr txBox="1"/>
          <p:nvPr/>
        </p:nvSpPr>
        <p:spPr>
          <a:xfrm>
            <a:off x="597000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54AE78-791D-4091-A9FC-ABAC1440357D}"/>
              </a:ext>
            </a:extLst>
          </p:cNvPr>
          <p:cNvSpPr txBox="1"/>
          <p:nvPr/>
        </p:nvSpPr>
        <p:spPr>
          <a:xfrm>
            <a:off x="7030187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E8274C-4615-4668-9E66-542E02206DA3}"/>
              </a:ext>
            </a:extLst>
          </p:cNvPr>
          <p:cNvSpPr txBox="1"/>
          <p:nvPr/>
        </p:nvSpPr>
        <p:spPr>
          <a:xfrm>
            <a:off x="8085125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6A679CB-2B1A-4799-8657-226B3D81FC88}"/>
              </a:ext>
            </a:extLst>
          </p:cNvPr>
          <p:cNvSpPr txBox="1"/>
          <p:nvPr/>
        </p:nvSpPr>
        <p:spPr>
          <a:xfrm>
            <a:off x="914006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0A30439-9E74-489A-B8CB-33DA90ED0A52}"/>
              </a:ext>
            </a:extLst>
          </p:cNvPr>
          <p:cNvSpPr txBox="1"/>
          <p:nvPr/>
        </p:nvSpPr>
        <p:spPr>
          <a:xfrm>
            <a:off x="10203483" y="364236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16BB291-3F2D-4C43-9AB5-5101B4C4D5FC}"/>
              </a:ext>
            </a:extLst>
          </p:cNvPr>
          <p:cNvSpPr txBox="1"/>
          <p:nvPr/>
        </p:nvSpPr>
        <p:spPr>
          <a:xfrm>
            <a:off x="2750820" y="2938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F8B75B-3B3B-4DD9-B5E7-5232001998AF}"/>
              </a:ext>
            </a:extLst>
          </p:cNvPr>
          <p:cNvSpPr txBox="1"/>
          <p:nvPr/>
        </p:nvSpPr>
        <p:spPr>
          <a:xfrm>
            <a:off x="5953974" y="293864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DFF6BED-415B-4CB4-8136-849D365A2659}"/>
              </a:ext>
            </a:extLst>
          </p:cNvPr>
          <p:cNvSpPr txBox="1"/>
          <p:nvPr/>
        </p:nvSpPr>
        <p:spPr>
          <a:xfrm>
            <a:off x="9124034" y="293863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A868227-7BFD-435C-B461-9A114BDD0FB8}"/>
              </a:ext>
            </a:extLst>
          </p:cNvPr>
          <p:cNvSpPr txBox="1"/>
          <p:nvPr/>
        </p:nvSpPr>
        <p:spPr>
          <a:xfrm>
            <a:off x="5970004" y="2234920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37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</TotalTime>
  <Words>938</Words>
  <Application>Microsoft Office PowerPoint</Application>
  <PresentationFormat>Szélesvásznú</PresentationFormat>
  <Paragraphs>613</Paragraphs>
  <Slides>46</Slides>
  <Notes>46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Verdana</vt:lpstr>
      <vt:lpstr>Office-téma</vt:lpstr>
      <vt:lpstr>Mesterséges Intelligencia</vt:lpstr>
      <vt:lpstr>Menetrend</vt:lpstr>
      <vt:lpstr>Tartalom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Min-Max módszer</vt:lpstr>
      <vt:lpstr>Szimulátorok</vt:lpstr>
      <vt:lpstr>Alfa-Béta vágás</vt:lpstr>
      <vt:lpstr>Alfa-Béta vágás</vt:lpstr>
      <vt:lpstr>Videók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519</cp:revision>
  <dcterms:created xsi:type="dcterms:W3CDTF">2017-11-07T12:57:53Z</dcterms:created>
  <dcterms:modified xsi:type="dcterms:W3CDTF">2022-04-08T07:14:40Z</dcterms:modified>
</cp:coreProperties>
</file>