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6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69" r:id="rId17"/>
    <p:sldId id="274" r:id="rId18"/>
    <p:sldId id="270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70360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07889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15309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90081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93319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845200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22767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66921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875715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1079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6536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E2CE-1202-4C80-8FF6-C80BF748A8BD}" type="datetimeFigureOut">
              <a:rPr lang="hu-HU" smtClean="0"/>
              <a:t>2024. 12. 02.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E75A-62A1-48A9-BD7E-136A3B2E8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5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-205409" y="874644"/>
            <a:ext cx="6735417" cy="2456414"/>
          </a:xfrm>
        </p:spPr>
        <p:txBody>
          <a:bodyPr>
            <a:normAutofit/>
          </a:bodyPr>
          <a:lstStyle/>
          <a:p>
            <a:r>
              <a:rPr lang="hu-HU" sz="48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Linear</a:t>
            </a:r>
            <a:r>
              <a:rPr lang="hu-HU" sz="48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48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Regression</a:t>
            </a:r>
            <a:r>
              <a:rPr lang="hu-HU" sz="48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hu-HU" sz="48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48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with</a:t>
            </a:r>
            <a:r>
              <a:rPr lang="hu-HU" sz="48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AI </a:t>
            </a:r>
            <a:r>
              <a:rPr lang="hu-HU" sz="48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Prompting</a:t>
            </a:r>
            <a:endParaRPr lang="hu-HU" sz="4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0999" y="5102846"/>
            <a:ext cx="9144000" cy="1655762"/>
          </a:xfrm>
        </p:spPr>
        <p:txBody>
          <a:bodyPr/>
          <a:lstStyle/>
          <a:p>
            <a:pPr algn="l"/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Created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by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 Norbert Major</a:t>
            </a:r>
          </a:p>
          <a:p>
            <a:pPr algn="l"/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2024.12.02.</a:t>
            </a:r>
            <a:endParaRPr lang="hu-HU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15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337543"/>
            <a:ext cx="5426766" cy="347158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2" y="2846867"/>
            <a:ext cx="5753929" cy="3660364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6429789" y="4677049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Could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be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better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–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let’s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try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to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make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it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better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!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675860" y="895282"/>
            <a:ext cx="5486402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6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weights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in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Linear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Regression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59" y="1373049"/>
            <a:ext cx="4762500" cy="258127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13" y="1373049"/>
            <a:ext cx="6601466" cy="4878664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397564" y="4231136"/>
            <a:ext cx="3935898" cy="170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year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with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biggest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weight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</a:p>
          <a:p>
            <a:pPr marL="0" indent="0">
              <a:buNone/>
            </a:pPr>
            <a:r>
              <a:rPr lang="hu-HU" sz="24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Interesting</a:t>
            </a:r>
            <a:r>
              <a:rPr lang="hu-HU" sz="2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9005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679334"/>
            <a:ext cx="7183714" cy="5661831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523461" y="742882"/>
            <a:ext cx="4137992" cy="559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Polynomial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Regression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Polynomial regression is a type of regression analysis used to model the relationship between a dependent variable and one or more independent variables when the relationship is nonlinear. It extends linear regression by fitting a polynomial equation to the data, which allows for modeling more complex patterns.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93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Polynomial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59" y="1467742"/>
            <a:ext cx="8723453" cy="495293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55" y="1755976"/>
            <a:ext cx="3016082" cy="46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25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5121967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Polynomial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47" y="287200"/>
            <a:ext cx="5703160" cy="371827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1" y="2879195"/>
            <a:ext cx="5731906" cy="36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54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Linear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VS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Polynomial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2" y="290098"/>
            <a:ext cx="5737364" cy="1783021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3" y="2228642"/>
            <a:ext cx="6781802" cy="4418324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7732849" y="4837423"/>
            <a:ext cx="5121967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Still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could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be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better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</a:p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Maybe –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Let’s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try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2224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53276" y="723004"/>
            <a:ext cx="5787889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Regression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 Regression is an ensemble learning method that uses a collection of decision trees to perform regression tasks. It is an extension of the Random Forest algorithm, which is primarily known for classification but can also handle regression tasks effectively.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745" y="493435"/>
            <a:ext cx="5175404" cy="339276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6" y="5394533"/>
            <a:ext cx="8441637" cy="596070"/>
          </a:xfrm>
          <a:prstGeom prst="rect">
            <a:avLst/>
          </a:prstGeom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553276" y="4648960"/>
            <a:ext cx="10896601" cy="160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 got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best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score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962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Random Forest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weights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63" y="127138"/>
            <a:ext cx="5086301" cy="214892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52" y="1630018"/>
            <a:ext cx="6669157" cy="4866682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6940663" y="3273818"/>
            <a:ext cx="4777572" cy="236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Now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this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one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b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makes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a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lot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more</a:t>
            </a:r>
            <a:b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sense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than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weights</a:t>
            </a:r>
            <a:r>
              <a:rPr lang="hu-H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in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linear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regression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3024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60" y="742882"/>
            <a:ext cx="2895602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Plotting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all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424830"/>
            <a:ext cx="7315200" cy="61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0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3"/>
            <a:ext cx="10896601" cy="53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Plotting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all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2" y="1400263"/>
            <a:ext cx="11657356" cy="3836001"/>
          </a:xfrm>
          <a:prstGeom prst="rect">
            <a:avLst/>
          </a:prstGeom>
        </p:spPr>
      </p:pic>
      <p:sp>
        <p:nvSpPr>
          <p:cNvPr id="7" name="Alcím 2"/>
          <p:cNvSpPr txBox="1">
            <a:spLocks/>
          </p:cNvSpPr>
          <p:nvPr/>
        </p:nvSpPr>
        <p:spPr>
          <a:xfrm>
            <a:off x="523458" y="5745579"/>
            <a:ext cx="10896601" cy="53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804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371060" y="590482"/>
            <a:ext cx="3992218" cy="3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Dataset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https://huggingface.co/datasets/scikit-learn/auto-mpg</a:t>
            </a:r>
          </a:p>
          <a:p>
            <a:r>
              <a:rPr lang="it-IT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Auto Miles per Gallon (MPG) Dataset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Contains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fuel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consumption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different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cars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from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70’s and 80’s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Importing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81" y="901152"/>
            <a:ext cx="7409535" cy="276638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4094923"/>
            <a:ext cx="11621265" cy="2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07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3"/>
            <a:ext cx="10896601" cy="53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0" y="1921358"/>
            <a:ext cx="11116546" cy="36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21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32790" y="2969249"/>
            <a:ext cx="10896601" cy="539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Thank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you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for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your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attention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795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371060" y="590482"/>
            <a:ext cx="6168888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23460" y="742882"/>
            <a:ext cx="3452192" cy="5836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Cleaning</a:t>
            </a:r>
            <a:endParaRPr lang="hu-HU" sz="36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Getting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rid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unnecesary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columns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like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Car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name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Origin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will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work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with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MPG</a:t>
            </a: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Cylinders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Displacement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Horsepower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Weight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Acceleration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Year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590482"/>
            <a:ext cx="6997148" cy="56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92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371060" y="590482"/>
            <a:ext cx="6168888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523460" y="742882"/>
            <a:ext cx="6168888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675860" y="895282"/>
            <a:ext cx="4005470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cleaning</a:t>
            </a:r>
            <a:endParaRPr lang="hu-HU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One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extra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step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Converting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all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to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numeric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datatype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Horsepower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object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-&gt;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float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37" y="895282"/>
            <a:ext cx="5257652" cy="44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26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60" y="742882"/>
            <a:ext cx="6168888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675860" y="895282"/>
            <a:ext cx="6168888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Getting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familiar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with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  <a:endParaRPr lang="hu-HU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46" y="1660663"/>
            <a:ext cx="8696435" cy="39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8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75859" y="895282"/>
            <a:ext cx="4939749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Correlation</a:t>
            </a:r>
            <a:r>
              <a:rPr lang="hu-HU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matrix</a:t>
            </a:r>
            <a:endParaRPr lang="hu-HU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Shows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correlation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between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variables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1 -&gt;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strong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correlation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-1-&gt;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strong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inverse</a:t>
            </a: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correlation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0 -&gt; no </a:t>
            </a:r>
            <a:r>
              <a:rPr lang="hu-HU" sz="20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correlation</a:t>
            </a:r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" y="3752290"/>
            <a:ext cx="5197337" cy="236829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61" y="538102"/>
            <a:ext cx="6167379" cy="55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0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Splitting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into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training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and testing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datasets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9" y="1814098"/>
            <a:ext cx="10469220" cy="443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8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Another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emerging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problem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: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missing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0" y="1218372"/>
            <a:ext cx="8594035" cy="55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4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453411"/>
            <a:ext cx="6995905" cy="5041395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523459" y="742882"/>
            <a:ext cx="10896601" cy="4041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Showing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the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result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of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our</a:t>
            </a:r>
            <a:r>
              <a:rPr lang="hu-HU" sz="3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Model</a:t>
            </a:r>
            <a:endParaRPr lang="hu-HU" sz="3200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448" y="1436846"/>
            <a:ext cx="3242637" cy="505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1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304</Words>
  <Application>Microsoft Office PowerPoint</Application>
  <PresentationFormat>Szélesvásznú</PresentationFormat>
  <Paragraphs>55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Office-téma</vt:lpstr>
      <vt:lpstr>Linear Regression with AI Prompting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AI Prompting</dc:title>
  <dc:creator>Major Norbert</dc:creator>
  <cp:lastModifiedBy>Major Norbert</cp:lastModifiedBy>
  <cp:revision>19</cp:revision>
  <dcterms:created xsi:type="dcterms:W3CDTF">2024-12-02T13:28:23Z</dcterms:created>
  <dcterms:modified xsi:type="dcterms:W3CDTF">2024-12-02T15:49:32Z</dcterms:modified>
</cp:coreProperties>
</file>