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Our Synonym </a:t>
            </a:r>
            <a:r>
              <a:rPr lang="en-US" sz="1800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2830-852F-47D6-900E-FA3484EB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C2C5-B4EF-4E3C-8DD0-9CEE01FB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</p:spTree>
    <p:extLst>
      <p:ext uri="{BB962C8B-B14F-4D97-AF65-F5344CB8AC3E}">
        <p14:creationId xmlns:p14="http://schemas.microsoft.com/office/powerpoint/2010/main" val="418759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The Proof is in the DATA</a:t>
            </a:r>
          </a:p>
          <a:p>
            <a:r>
              <a:rPr lang="en-US" dirty="0"/>
              <a:t>Our </a:t>
            </a:r>
            <a:r>
              <a:rPr lang="en-US" dirty="0" err="1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our primary frontier</a:t>
            </a:r>
          </a:p>
          <a:p>
            <a:r>
              <a:rPr lang="en-US" dirty="0"/>
              <a:t>This is “The Ask”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data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84</TotalTime>
  <Words>175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App Trader Proposal</vt:lpstr>
      <vt:lpstr>Agenda</vt:lpstr>
      <vt:lpstr>Why are we here?</vt:lpstr>
      <vt:lpstr>The Ask</vt:lpstr>
      <vt:lpstr>Given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Robert LaNier</cp:lastModifiedBy>
  <cp:revision>2</cp:revision>
  <dcterms:created xsi:type="dcterms:W3CDTF">2021-08-21T17:19:27Z</dcterms:created>
  <dcterms:modified xsi:type="dcterms:W3CDTF">2021-08-21T18:43:43Z</dcterms:modified>
</cp:coreProperties>
</file>