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6" r:id="rId4"/>
    <p:sldId id="262" r:id="rId5"/>
    <p:sldId id="263" r:id="rId6"/>
    <p:sldId id="264" r:id="rId7"/>
    <p:sldId id="267" r:id="rId8"/>
    <p:sldId id="268" r:id="rId9"/>
    <p:sldId id="269" r:id="rId10"/>
    <p:sldId id="270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3FDEF-5C9B-42F9-97C7-DA32515A370C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41D6D61-D738-4B2D-ADFF-90CFFFCF0ACE}">
      <dgm:prSet/>
      <dgm:spPr/>
      <dgm:t>
        <a:bodyPr/>
        <a:lstStyle/>
        <a:p>
          <a:r>
            <a:rPr lang="en-US"/>
            <a:t>Christian Mack – Team Lead</a:t>
          </a:r>
        </a:p>
      </dgm:t>
    </dgm:pt>
    <dgm:pt modelId="{B46FF745-1DD6-4461-AA11-D77AC9DBE69A}" type="parTrans" cxnId="{0F966007-8483-46CE-8729-4A124D9800AE}">
      <dgm:prSet/>
      <dgm:spPr/>
      <dgm:t>
        <a:bodyPr/>
        <a:lstStyle/>
        <a:p>
          <a:endParaRPr lang="en-US"/>
        </a:p>
      </dgm:t>
    </dgm:pt>
    <dgm:pt modelId="{5E06BE9E-4706-41FF-9CF9-E18249971166}" type="sibTrans" cxnId="{0F966007-8483-46CE-8729-4A124D9800AE}">
      <dgm:prSet/>
      <dgm:spPr/>
      <dgm:t>
        <a:bodyPr/>
        <a:lstStyle/>
        <a:p>
          <a:endParaRPr lang="en-US"/>
        </a:p>
      </dgm:t>
    </dgm:pt>
    <dgm:pt modelId="{F9762961-164A-422F-804A-480E83795FDA}">
      <dgm:prSet/>
      <dgm:spPr/>
      <dgm:t>
        <a:bodyPr/>
        <a:lstStyle/>
        <a:p>
          <a:r>
            <a:rPr lang="en-US"/>
            <a:t>Derek Price – Data Analyst</a:t>
          </a:r>
        </a:p>
      </dgm:t>
    </dgm:pt>
    <dgm:pt modelId="{8379A767-DB7B-4EDF-8CC3-3798D409F822}" type="parTrans" cxnId="{06E7E528-7C12-4757-B2E6-15D1EC88952E}">
      <dgm:prSet/>
      <dgm:spPr/>
      <dgm:t>
        <a:bodyPr/>
        <a:lstStyle/>
        <a:p>
          <a:endParaRPr lang="en-US"/>
        </a:p>
      </dgm:t>
    </dgm:pt>
    <dgm:pt modelId="{08B1E8DC-263D-43B9-9E6B-F5B968522F5C}" type="sibTrans" cxnId="{06E7E528-7C12-4757-B2E6-15D1EC88952E}">
      <dgm:prSet/>
      <dgm:spPr/>
      <dgm:t>
        <a:bodyPr/>
        <a:lstStyle/>
        <a:p>
          <a:endParaRPr lang="en-US"/>
        </a:p>
      </dgm:t>
    </dgm:pt>
    <dgm:pt modelId="{8BD478FB-DC5F-47F6-ADAD-42E3CD2579CD}">
      <dgm:prSet/>
      <dgm:spPr/>
      <dgm:t>
        <a:bodyPr/>
        <a:lstStyle/>
        <a:p>
          <a:r>
            <a:rPr lang="en-US"/>
            <a:t>Michael Ferral – Data Analyst</a:t>
          </a:r>
        </a:p>
      </dgm:t>
    </dgm:pt>
    <dgm:pt modelId="{2C1A96D0-8851-4C71-9AAC-87FCB03480A2}" type="parTrans" cxnId="{EFEBB607-8967-466F-B367-7E972F7B50B6}">
      <dgm:prSet/>
      <dgm:spPr/>
      <dgm:t>
        <a:bodyPr/>
        <a:lstStyle/>
        <a:p>
          <a:endParaRPr lang="en-US"/>
        </a:p>
      </dgm:t>
    </dgm:pt>
    <dgm:pt modelId="{58AFA5F5-24E8-4A76-A2CF-6D2146E8AA6E}" type="sibTrans" cxnId="{EFEBB607-8967-466F-B367-7E972F7B50B6}">
      <dgm:prSet/>
      <dgm:spPr/>
      <dgm:t>
        <a:bodyPr/>
        <a:lstStyle/>
        <a:p>
          <a:endParaRPr lang="en-US"/>
        </a:p>
      </dgm:t>
    </dgm:pt>
    <dgm:pt modelId="{6ACBE639-3180-4050-8286-6B1E8CD1160D}">
      <dgm:prSet/>
      <dgm:spPr/>
      <dgm:t>
        <a:bodyPr/>
        <a:lstStyle/>
        <a:p>
          <a:r>
            <a:rPr lang="en-US"/>
            <a:t>Robert LaNier – Data Analyst</a:t>
          </a:r>
        </a:p>
      </dgm:t>
    </dgm:pt>
    <dgm:pt modelId="{4CFD375B-271F-49A5-8A00-AEC731A8EC70}" type="parTrans" cxnId="{DAB6B934-A7EE-4CF4-B63C-28BB1B905105}">
      <dgm:prSet/>
      <dgm:spPr/>
      <dgm:t>
        <a:bodyPr/>
        <a:lstStyle/>
        <a:p>
          <a:endParaRPr lang="en-US"/>
        </a:p>
      </dgm:t>
    </dgm:pt>
    <dgm:pt modelId="{F98D55E8-82CD-4C13-9745-363FDB3C881F}" type="sibTrans" cxnId="{DAB6B934-A7EE-4CF4-B63C-28BB1B905105}">
      <dgm:prSet/>
      <dgm:spPr/>
      <dgm:t>
        <a:bodyPr/>
        <a:lstStyle/>
        <a:p>
          <a:endParaRPr lang="en-US"/>
        </a:p>
      </dgm:t>
    </dgm:pt>
    <dgm:pt modelId="{8B7696CA-F5E8-4674-9F55-5A5A24615C3E}" type="pres">
      <dgm:prSet presAssocID="{7743FDEF-5C9B-42F9-97C7-DA32515A370C}" presName="linear" presStyleCnt="0">
        <dgm:presLayoutVars>
          <dgm:dir/>
          <dgm:animLvl val="lvl"/>
          <dgm:resizeHandles val="exact"/>
        </dgm:presLayoutVars>
      </dgm:prSet>
      <dgm:spPr/>
    </dgm:pt>
    <dgm:pt modelId="{C2FD087E-4300-4C4C-9E44-96684B208A3D}" type="pres">
      <dgm:prSet presAssocID="{D41D6D61-D738-4B2D-ADFF-90CFFFCF0ACE}" presName="parentLin" presStyleCnt="0"/>
      <dgm:spPr/>
    </dgm:pt>
    <dgm:pt modelId="{D4399AF2-B14B-4BE2-B5EC-F27EF3932722}" type="pres">
      <dgm:prSet presAssocID="{D41D6D61-D738-4B2D-ADFF-90CFFFCF0ACE}" presName="parentLeftMargin" presStyleLbl="node1" presStyleIdx="0" presStyleCnt="4"/>
      <dgm:spPr/>
    </dgm:pt>
    <dgm:pt modelId="{A27D0206-CB66-43AE-98C2-07C6AC18179C}" type="pres">
      <dgm:prSet presAssocID="{D41D6D61-D738-4B2D-ADFF-90CFFFCF0A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3B4B06-D674-466E-B36C-2F233880E385}" type="pres">
      <dgm:prSet presAssocID="{D41D6D61-D738-4B2D-ADFF-90CFFFCF0ACE}" presName="negativeSpace" presStyleCnt="0"/>
      <dgm:spPr/>
    </dgm:pt>
    <dgm:pt modelId="{36B0B9B5-0AFD-45FE-BA77-417E5898C244}" type="pres">
      <dgm:prSet presAssocID="{D41D6D61-D738-4B2D-ADFF-90CFFFCF0ACE}" presName="childText" presStyleLbl="conFgAcc1" presStyleIdx="0" presStyleCnt="4">
        <dgm:presLayoutVars>
          <dgm:bulletEnabled val="1"/>
        </dgm:presLayoutVars>
      </dgm:prSet>
      <dgm:spPr/>
    </dgm:pt>
    <dgm:pt modelId="{3D1DFE25-7A09-4518-A81A-47AA9413ED33}" type="pres">
      <dgm:prSet presAssocID="{5E06BE9E-4706-41FF-9CF9-E18249971166}" presName="spaceBetweenRectangles" presStyleCnt="0"/>
      <dgm:spPr/>
    </dgm:pt>
    <dgm:pt modelId="{F62C8B80-C786-47BC-945B-FBE440F1068A}" type="pres">
      <dgm:prSet presAssocID="{F9762961-164A-422F-804A-480E83795FDA}" presName="parentLin" presStyleCnt="0"/>
      <dgm:spPr/>
    </dgm:pt>
    <dgm:pt modelId="{D6ADC702-96A0-4145-B5C7-43FF4AD4E9DB}" type="pres">
      <dgm:prSet presAssocID="{F9762961-164A-422F-804A-480E83795FDA}" presName="parentLeftMargin" presStyleLbl="node1" presStyleIdx="0" presStyleCnt="4"/>
      <dgm:spPr/>
    </dgm:pt>
    <dgm:pt modelId="{F6640668-7E84-4177-8838-C031FF22BABD}" type="pres">
      <dgm:prSet presAssocID="{F9762961-164A-422F-804A-480E83795F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7BCADF-7C72-4994-AD27-1476D3BE5C0C}" type="pres">
      <dgm:prSet presAssocID="{F9762961-164A-422F-804A-480E83795FDA}" presName="negativeSpace" presStyleCnt="0"/>
      <dgm:spPr/>
    </dgm:pt>
    <dgm:pt modelId="{03D966FE-DE7D-4A2E-BDF2-9E717CAFA6CB}" type="pres">
      <dgm:prSet presAssocID="{F9762961-164A-422F-804A-480E83795FDA}" presName="childText" presStyleLbl="conFgAcc1" presStyleIdx="1" presStyleCnt="4">
        <dgm:presLayoutVars>
          <dgm:bulletEnabled val="1"/>
        </dgm:presLayoutVars>
      </dgm:prSet>
      <dgm:spPr/>
    </dgm:pt>
    <dgm:pt modelId="{2805896D-496D-4D37-9871-F18243AE0F06}" type="pres">
      <dgm:prSet presAssocID="{08B1E8DC-263D-43B9-9E6B-F5B968522F5C}" presName="spaceBetweenRectangles" presStyleCnt="0"/>
      <dgm:spPr/>
    </dgm:pt>
    <dgm:pt modelId="{22BD3CED-2C67-4ECE-8C2D-D5C1375F81A2}" type="pres">
      <dgm:prSet presAssocID="{8BD478FB-DC5F-47F6-ADAD-42E3CD2579CD}" presName="parentLin" presStyleCnt="0"/>
      <dgm:spPr/>
    </dgm:pt>
    <dgm:pt modelId="{A52AED0B-51BB-49EA-8895-37CD67C2C209}" type="pres">
      <dgm:prSet presAssocID="{8BD478FB-DC5F-47F6-ADAD-42E3CD2579CD}" presName="parentLeftMargin" presStyleLbl="node1" presStyleIdx="1" presStyleCnt="4"/>
      <dgm:spPr/>
    </dgm:pt>
    <dgm:pt modelId="{03755200-9E85-451C-8C28-0975B440E167}" type="pres">
      <dgm:prSet presAssocID="{8BD478FB-DC5F-47F6-ADAD-42E3CD2579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ACBC04-3A34-4915-A69D-30A145C8C086}" type="pres">
      <dgm:prSet presAssocID="{8BD478FB-DC5F-47F6-ADAD-42E3CD2579CD}" presName="negativeSpace" presStyleCnt="0"/>
      <dgm:spPr/>
    </dgm:pt>
    <dgm:pt modelId="{D1C1463C-4374-43EE-9066-C7AFD196D8C0}" type="pres">
      <dgm:prSet presAssocID="{8BD478FB-DC5F-47F6-ADAD-42E3CD2579CD}" presName="childText" presStyleLbl="conFgAcc1" presStyleIdx="2" presStyleCnt="4">
        <dgm:presLayoutVars>
          <dgm:bulletEnabled val="1"/>
        </dgm:presLayoutVars>
      </dgm:prSet>
      <dgm:spPr/>
    </dgm:pt>
    <dgm:pt modelId="{94A745D2-15BE-4F2D-8D20-661AD73719BF}" type="pres">
      <dgm:prSet presAssocID="{58AFA5F5-24E8-4A76-A2CF-6D2146E8AA6E}" presName="spaceBetweenRectangles" presStyleCnt="0"/>
      <dgm:spPr/>
    </dgm:pt>
    <dgm:pt modelId="{77890652-11D5-4EA0-BFC3-274AE687A674}" type="pres">
      <dgm:prSet presAssocID="{6ACBE639-3180-4050-8286-6B1E8CD1160D}" presName="parentLin" presStyleCnt="0"/>
      <dgm:spPr/>
    </dgm:pt>
    <dgm:pt modelId="{27070355-0B25-4891-93C1-3272CFABC5FD}" type="pres">
      <dgm:prSet presAssocID="{6ACBE639-3180-4050-8286-6B1E8CD1160D}" presName="parentLeftMargin" presStyleLbl="node1" presStyleIdx="2" presStyleCnt="4"/>
      <dgm:spPr/>
    </dgm:pt>
    <dgm:pt modelId="{DF6D1B9D-7B70-4089-BEFA-85E8EDDAD769}" type="pres">
      <dgm:prSet presAssocID="{6ACBE639-3180-4050-8286-6B1E8CD1160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A409DE5-6DF6-4125-A14F-ADCF10AEA35A}" type="pres">
      <dgm:prSet presAssocID="{6ACBE639-3180-4050-8286-6B1E8CD1160D}" presName="negativeSpace" presStyleCnt="0"/>
      <dgm:spPr/>
    </dgm:pt>
    <dgm:pt modelId="{1DC8B2D0-1489-492D-BC08-78D65542FAB5}" type="pres">
      <dgm:prSet presAssocID="{6ACBE639-3180-4050-8286-6B1E8CD1160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966007-8483-46CE-8729-4A124D9800AE}" srcId="{7743FDEF-5C9B-42F9-97C7-DA32515A370C}" destId="{D41D6D61-D738-4B2D-ADFF-90CFFFCF0ACE}" srcOrd="0" destOrd="0" parTransId="{B46FF745-1DD6-4461-AA11-D77AC9DBE69A}" sibTransId="{5E06BE9E-4706-41FF-9CF9-E18249971166}"/>
    <dgm:cxn modelId="{EFEBB607-8967-466F-B367-7E972F7B50B6}" srcId="{7743FDEF-5C9B-42F9-97C7-DA32515A370C}" destId="{8BD478FB-DC5F-47F6-ADAD-42E3CD2579CD}" srcOrd="2" destOrd="0" parTransId="{2C1A96D0-8851-4C71-9AAC-87FCB03480A2}" sibTransId="{58AFA5F5-24E8-4A76-A2CF-6D2146E8AA6E}"/>
    <dgm:cxn modelId="{06E7E528-7C12-4757-B2E6-15D1EC88952E}" srcId="{7743FDEF-5C9B-42F9-97C7-DA32515A370C}" destId="{F9762961-164A-422F-804A-480E83795FDA}" srcOrd="1" destOrd="0" parTransId="{8379A767-DB7B-4EDF-8CC3-3798D409F822}" sibTransId="{08B1E8DC-263D-43B9-9E6B-F5B968522F5C}"/>
    <dgm:cxn modelId="{748C4932-B25F-457A-BF98-6270FE97F559}" type="presOf" srcId="{8BD478FB-DC5F-47F6-ADAD-42E3CD2579CD}" destId="{03755200-9E85-451C-8C28-0975B440E167}" srcOrd="1" destOrd="0" presId="urn:microsoft.com/office/officeart/2005/8/layout/list1"/>
    <dgm:cxn modelId="{DAB6B934-A7EE-4CF4-B63C-28BB1B905105}" srcId="{7743FDEF-5C9B-42F9-97C7-DA32515A370C}" destId="{6ACBE639-3180-4050-8286-6B1E8CD1160D}" srcOrd="3" destOrd="0" parTransId="{4CFD375B-271F-49A5-8A00-AEC731A8EC70}" sibTransId="{F98D55E8-82CD-4C13-9745-363FDB3C881F}"/>
    <dgm:cxn modelId="{0AB5E05C-9950-4562-B1B7-E252842F7C25}" type="presOf" srcId="{6ACBE639-3180-4050-8286-6B1E8CD1160D}" destId="{DF6D1B9D-7B70-4089-BEFA-85E8EDDAD769}" srcOrd="1" destOrd="0" presId="urn:microsoft.com/office/officeart/2005/8/layout/list1"/>
    <dgm:cxn modelId="{BCBDE44B-CE74-4FEF-BFBD-07A968046EF8}" type="presOf" srcId="{6ACBE639-3180-4050-8286-6B1E8CD1160D}" destId="{27070355-0B25-4891-93C1-3272CFABC5FD}" srcOrd="0" destOrd="0" presId="urn:microsoft.com/office/officeart/2005/8/layout/list1"/>
    <dgm:cxn modelId="{C5E35C9E-BFE1-49A7-A49E-B60FAD087A9A}" type="presOf" srcId="{F9762961-164A-422F-804A-480E83795FDA}" destId="{D6ADC702-96A0-4145-B5C7-43FF4AD4E9DB}" srcOrd="0" destOrd="0" presId="urn:microsoft.com/office/officeart/2005/8/layout/list1"/>
    <dgm:cxn modelId="{AAE4FCBA-DFDD-4121-95A7-1FCBC6D1C8E6}" type="presOf" srcId="{7743FDEF-5C9B-42F9-97C7-DA32515A370C}" destId="{8B7696CA-F5E8-4674-9F55-5A5A24615C3E}" srcOrd="0" destOrd="0" presId="urn:microsoft.com/office/officeart/2005/8/layout/list1"/>
    <dgm:cxn modelId="{EFC019BB-0EC8-4AD8-ABB3-7933156D5AB5}" type="presOf" srcId="{F9762961-164A-422F-804A-480E83795FDA}" destId="{F6640668-7E84-4177-8838-C031FF22BABD}" srcOrd="1" destOrd="0" presId="urn:microsoft.com/office/officeart/2005/8/layout/list1"/>
    <dgm:cxn modelId="{CB187BC9-11B1-48FA-8284-945440E3A6E3}" type="presOf" srcId="{8BD478FB-DC5F-47F6-ADAD-42E3CD2579CD}" destId="{A52AED0B-51BB-49EA-8895-37CD67C2C209}" srcOrd="0" destOrd="0" presId="urn:microsoft.com/office/officeart/2005/8/layout/list1"/>
    <dgm:cxn modelId="{2869ABCE-724F-416B-9EBD-187600F1F03B}" type="presOf" srcId="{D41D6D61-D738-4B2D-ADFF-90CFFFCF0ACE}" destId="{A27D0206-CB66-43AE-98C2-07C6AC18179C}" srcOrd="1" destOrd="0" presId="urn:microsoft.com/office/officeart/2005/8/layout/list1"/>
    <dgm:cxn modelId="{4D3A06D3-4AAD-4D1A-BA4F-4DADD9A76680}" type="presOf" srcId="{D41D6D61-D738-4B2D-ADFF-90CFFFCF0ACE}" destId="{D4399AF2-B14B-4BE2-B5EC-F27EF3932722}" srcOrd="0" destOrd="0" presId="urn:microsoft.com/office/officeart/2005/8/layout/list1"/>
    <dgm:cxn modelId="{E2EA6EDE-1D39-436F-B43A-407C2EB6B335}" type="presParOf" srcId="{8B7696CA-F5E8-4674-9F55-5A5A24615C3E}" destId="{C2FD087E-4300-4C4C-9E44-96684B208A3D}" srcOrd="0" destOrd="0" presId="urn:microsoft.com/office/officeart/2005/8/layout/list1"/>
    <dgm:cxn modelId="{16A41BB4-6F92-4D77-98A9-D31F0225206F}" type="presParOf" srcId="{C2FD087E-4300-4C4C-9E44-96684B208A3D}" destId="{D4399AF2-B14B-4BE2-B5EC-F27EF3932722}" srcOrd="0" destOrd="0" presId="urn:microsoft.com/office/officeart/2005/8/layout/list1"/>
    <dgm:cxn modelId="{EF4F1AB1-CA0A-4F85-BFC3-B43CB09A13A1}" type="presParOf" srcId="{C2FD087E-4300-4C4C-9E44-96684B208A3D}" destId="{A27D0206-CB66-43AE-98C2-07C6AC18179C}" srcOrd="1" destOrd="0" presId="urn:microsoft.com/office/officeart/2005/8/layout/list1"/>
    <dgm:cxn modelId="{37FB0A3D-3A8B-4948-9D4E-CA8208DA12E8}" type="presParOf" srcId="{8B7696CA-F5E8-4674-9F55-5A5A24615C3E}" destId="{453B4B06-D674-466E-B36C-2F233880E385}" srcOrd="1" destOrd="0" presId="urn:microsoft.com/office/officeart/2005/8/layout/list1"/>
    <dgm:cxn modelId="{83E007B9-D92C-44A6-BE88-5D73425B1ABF}" type="presParOf" srcId="{8B7696CA-F5E8-4674-9F55-5A5A24615C3E}" destId="{36B0B9B5-0AFD-45FE-BA77-417E5898C244}" srcOrd="2" destOrd="0" presId="urn:microsoft.com/office/officeart/2005/8/layout/list1"/>
    <dgm:cxn modelId="{A85A6941-B05F-43D6-B4CE-394DA14F7AED}" type="presParOf" srcId="{8B7696CA-F5E8-4674-9F55-5A5A24615C3E}" destId="{3D1DFE25-7A09-4518-A81A-47AA9413ED33}" srcOrd="3" destOrd="0" presId="urn:microsoft.com/office/officeart/2005/8/layout/list1"/>
    <dgm:cxn modelId="{3EDBBE69-4AE3-47DF-849B-96CE54333F02}" type="presParOf" srcId="{8B7696CA-F5E8-4674-9F55-5A5A24615C3E}" destId="{F62C8B80-C786-47BC-945B-FBE440F1068A}" srcOrd="4" destOrd="0" presId="urn:microsoft.com/office/officeart/2005/8/layout/list1"/>
    <dgm:cxn modelId="{471E2909-DBCF-4A7B-99FF-FFACEABAFC50}" type="presParOf" srcId="{F62C8B80-C786-47BC-945B-FBE440F1068A}" destId="{D6ADC702-96A0-4145-B5C7-43FF4AD4E9DB}" srcOrd="0" destOrd="0" presId="urn:microsoft.com/office/officeart/2005/8/layout/list1"/>
    <dgm:cxn modelId="{A3E77165-E8D7-4E4C-AB48-7702B3E3A441}" type="presParOf" srcId="{F62C8B80-C786-47BC-945B-FBE440F1068A}" destId="{F6640668-7E84-4177-8838-C031FF22BABD}" srcOrd="1" destOrd="0" presId="urn:microsoft.com/office/officeart/2005/8/layout/list1"/>
    <dgm:cxn modelId="{129BA452-7B5B-4EEE-8C62-3507D2693A74}" type="presParOf" srcId="{8B7696CA-F5E8-4674-9F55-5A5A24615C3E}" destId="{1C7BCADF-7C72-4994-AD27-1476D3BE5C0C}" srcOrd="5" destOrd="0" presId="urn:microsoft.com/office/officeart/2005/8/layout/list1"/>
    <dgm:cxn modelId="{A788F6BE-207C-4FB2-A6ED-2B52FAD4DD89}" type="presParOf" srcId="{8B7696CA-F5E8-4674-9F55-5A5A24615C3E}" destId="{03D966FE-DE7D-4A2E-BDF2-9E717CAFA6CB}" srcOrd="6" destOrd="0" presId="urn:microsoft.com/office/officeart/2005/8/layout/list1"/>
    <dgm:cxn modelId="{6358B13F-6C9E-41BB-9D71-4C442053AA9E}" type="presParOf" srcId="{8B7696CA-F5E8-4674-9F55-5A5A24615C3E}" destId="{2805896D-496D-4D37-9871-F18243AE0F06}" srcOrd="7" destOrd="0" presId="urn:microsoft.com/office/officeart/2005/8/layout/list1"/>
    <dgm:cxn modelId="{E3A0FC3F-94C6-441A-8CF5-97DE25340EA8}" type="presParOf" srcId="{8B7696CA-F5E8-4674-9F55-5A5A24615C3E}" destId="{22BD3CED-2C67-4ECE-8C2D-D5C1375F81A2}" srcOrd="8" destOrd="0" presId="urn:microsoft.com/office/officeart/2005/8/layout/list1"/>
    <dgm:cxn modelId="{F2B946FD-FD9C-482A-9C39-F655906202F9}" type="presParOf" srcId="{22BD3CED-2C67-4ECE-8C2D-D5C1375F81A2}" destId="{A52AED0B-51BB-49EA-8895-37CD67C2C209}" srcOrd="0" destOrd="0" presId="urn:microsoft.com/office/officeart/2005/8/layout/list1"/>
    <dgm:cxn modelId="{F72D04AD-8B80-4379-ABF4-80A43E11E3C8}" type="presParOf" srcId="{22BD3CED-2C67-4ECE-8C2D-D5C1375F81A2}" destId="{03755200-9E85-451C-8C28-0975B440E167}" srcOrd="1" destOrd="0" presId="urn:microsoft.com/office/officeart/2005/8/layout/list1"/>
    <dgm:cxn modelId="{D6363F07-D434-45E4-9344-39871D3DB3E1}" type="presParOf" srcId="{8B7696CA-F5E8-4674-9F55-5A5A24615C3E}" destId="{6FACBC04-3A34-4915-A69D-30A145C8C086}" srcOrd="9" destOrd="0" presId="urn:microsoft.com/office/officeart/2005/8/layout/list1"/>
    <dgm:cxn modelId="{AD2F4241-DD38-4137-983F-2E47ACFC4CBE}" type="presParOf" srcId="{8B7696CA-F5E8-4674-9F55-5A5A24615C3E}" destId="{D1C1463C-4374-43EE-9066-C7AFD196D8C0}" srcOrd="10" destOrd="0" presId="urn:microsoft.com/office/officeart/2005/8/layout/list1"/>
    <dgm:cxn modelId="{602461F1-076C-4AA6-B61A-5963A7414AA3}" type="presParOf" srcId="{8B7696CA-F5E8-4674-9F55-5A5A24615C3E}" destId="{94A745D2-15BE-4F2D-8D20-661AD73719BF}" srcOrd="11" destOrd="0" presId="urn:microsoft.com/office/officeart/2005/8/layout/list1"/>
    <dgm:cxn modelId="{DE31F091-22BC-42FD-99DE-5539FF12EC43}" type="presParOf" srcId="{8B7696CA-F5E8-4674-9F55-5A5A24615C3E}" destId="{77890652-11D5-4EA0-BFC3-274AE687A674}" srcOrd="12" destOrd="0" presId="urn:microsoft.com/office/officeart/2005/8/layout/list1"/>
    <dgm:cxn modelId="{0E5B26EB-1538-4FD6-9930-AB449D5A82E9}" type="presParOf" srcId="{77890652-11D5-4EA0-BFC3-274AE687A674}" destId="{27070355-0B25-4891-93C1-3272CFABC5FD}" srcOrd="0" destOrd="0" presId="urn:microsoft.com/office/officeart/2005/8/layout/list1"/>
    <dgm:cxn modelId="{EF6C7B33-90A1-4B49-BA9E-D87A427C8A48}" type="presParOf" srcId="{77890652-11D5-4EA0-BFC3-274AE687A674}" destId="{DF6D1B9D-7B70-4089-BEFA-85E8EDDAD769}" srcOrd="1" destOrd="0" presId="urn:microsoft.com/office/officeart/2005/8/layout/list1"/>
    <dgm:cxn modelId="{AF5A6770-21F2-414C-90DB-917678558C67}" type="presParOf" srcId="{8B7696CA-F5E8-4674-9F55-5A5A24615C3E}" destId="{4A409DE5-6DF6-4125-A14F-ADCF10AEA35A}" srcOrd="13" destOrd="0" presId="urn:microsoft.com/office/officeart/2005/8/layout/list1"/>
    <dgm:cxn modelId="{5E3E3A42-3827-453B-82B3-95F77B569A03}" type="presParOf" srcId="{8B7696CA-F5E8-4674-9F55-5A5A24615C3E}" destId="{1DC8B2D0-1489-492D-BC08-78D65542FAB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0B9B5-0AFD-45FE-BA77-417E5898C244}">
      <dsp:nvSpPr>
        <dsp:cNvPr id="0" name=""/>
        <dsp:cNvSpPr/>
      </dsp:nvSpPr>
      <dsp:spPr>
        <a:xfrm>
          <a:off x="0" y="34198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7D0206-CB66-43AE-98C2-07C6AC18179C}">
      <dsp:nvSpPr>
        <dsp:cNvPr id="0" name=""/>
        <dsp:cNvSpPr/>
      </dsp:nvSpPr>
      <dsp:spPr>
        <a:xfrm>
          <a:off x="502920" y="3202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Christian Mack – Team Lead</a:t>
          </a:r>
        </a:p>
      </dsp:txBody>
      <dsp:txXfrm>
        <a:off x="533182" y="62287"/>
        <a:ext cx="6980356" cy="559396"/>
      </dsp:txXfrm>
    </dsp:sp>
    <dsp:sp modelId="{03D966FE-DE7D-4A2E-BDF2-9E717CAFA6CB}">
      <dsp:nvSpPr>
        <dsp:cNvPr id="0" name=""/>
        <dsp:cNvSpPr/>
      </dsp:nvSpPr>
      <dsp:spPr>
        <a:xfrm>
          <a:off x="0" y="129454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640668-7E84-4177-8838-C031FF22BABD}">
      <dsp:nvSpPr>
        <dsp:cNvPr id="0" name=""/>
        <dsp:cNvSpPr/>
      </dsp:nvSpPr>
      <dsp:spPr>
        <a:xfrm>
          <a:off x="502920" y="98458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Derek Price – Data Analyst</a:t>
          </a:r>
        </a:p>
      </dsp:txBody>
      <dsp:txXfrm>
        <a:off x="533182" y="1014847"/>
        <a:ext cx="6980356" cy="559396"/>
      </dsp:txXfrm>
    </dsp:sp>
    <dsp:sp modelId="{D1C1463C-4374-43EE-9066-C7AFD196D8C0}">
      <dsp:nvSpPr>
        <dsp:cNvPr id="0" name=""/>
        <dsp:cNvSpPr/>
      </dsp:nvSpPr>
      <dsp:spPr>
        <a:xfrm>
          <a:off x="0" y="224710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755200-9E85-451C-8C28-0975B440E167}">
      <dsp:nvSpPr>
        <dsp:cNvPr id="0" name=""/>
        <dsp:cNvSpPr/>
      </dsp:nvSpPr>
      <dsp:spPr>
        <a:xfrm>
          <a:off x="502920" y="193714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Michael Ferral – Data Analyst</a:t>
          </a:r>
        </a:p>
      </dsp:txBody>
      <dsp:txXfrm>
        <a:off x="533182" y="1967407"/>
        <a:ext cx="6980356" cy="559396"/>
      </dsp:txXfrm>
    </dsp:sp>
    <dsp:sp modelId="{1DC8B2D0-1489-492D-BC08-78D65542FAB5}">
      <dsp:nvSpPr>
        <dsp:cNvPr id="0" name=""/>
        <dsp:cNvSpPr/>
      </dsp:nvSpPr>
      <dsp:spPr>
        <a:xfrm>
          <a:off x="0" y="319966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6D1B9D-7B70-4089-BEFA-85E8EDDAD769}">
      <dsp:nvSpPr>
        <dsp:cNvPr id="0" name=""/>
        <dsp:cNvSpPr/>
      </dsp:nvSpPr>
      <dsp:spPr>
        <a:xfrm>
          <a:off x="502920" y="288970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Robert LaNier – Data Analyst</a:t>
          </a:r>
        </a:p>
      </dsp:txBody>
      <dsp:txXfrm>
        <a:off x="533182" y="2919967"/>
        <a:ext cx="698035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App Trader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Thesaurus Rex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Where Our Synonym </a:t>
            </a:r>
            <a:r>
              <a:rPr lang="en-US" sz="1600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 DATA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C292-43F6-4805-A446-7DBD4BD0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Content Rating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58F9B3-3D6A-4203-A671-D6CEF5EDE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50C6702-8BF1-4894-AD32-DA41A8FC4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682E-F77E-4D76-9D8E-A21D9F6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8CF8-357E-4A56-9176-310C6574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7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“If the statistics are boring, you’ve got the wrong numbers.”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Edward Tufte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F0EF-FBB3-42A2-BEBB-A2299C57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E764-55BD-43F4-ADF1-D97EC60F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  <a:p>
            <a:r>
              <a:rPr lang="en-US" dirty="0"/>
              <a:t>The Ask</a:t>
            </a:r>
          </a:p>
          <a:p>
            <a:r>
              <a:rPr lang="en-US" dirty="0"/>
              <a:t>Given</a:t>
            </a:r>
          </a:p>
          <a:p>
            <a:r>
              <a:rPr lang="en-US" dirty="0"/>
              <a:t>Proof</a:t>
            </a:r>
          </a:p>
          <a:p>
            <a:r>
              <a:rPr lang="en-US" dirty="0"/>
              <a:t>Top 10</a:t>
            </a:r>
          </a:p>
        </p:txBody>
      </p:sp>
    </p:spTree>
    <p:extLst>
      <p:ext uri="{BB962C8B-B14F-4D97-AF65-F5344CB8AC3E}">
        <p14:creationId xmlns:p14="http://schemas.microsoft.com/office/powerpoint/2010/main" val="13422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6E8E-CE3F-4797-9E7D-3D19DFE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Teamwork makes the </a:t>
            </a:r>
            <a:r>
              <a:rPr lang="en-US" dirty="0" err="1"/>
              <a:t>Deamwork</a:t>
            </a:r>
            <a:r>
              <a:rPr lang="en-US" dirty="0"/>
              <a:t>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878AB7-2A52-48B8-9A85-72CFC79CE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13378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20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2541B6-2873-4B31-B419-3133E133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The Ask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264422-0334-474F-B87E-3BF2290FF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dirty="0"/>
              <a:t>Data, the final frontier</a:t>
            </a:r>
          </a:p>
          <a:p>
            <a:r>
              <a:rPr lang="en-US" dirty="0"/>
              <a:t>These are the requests of App Trader, Inc</a:t>
            </a:r>
          </a:p>
          <a:p>
            <a:r>
              <a:rPr lang="en-US" dirty="0"/>
              <a:t>Our week and a half mission</a:t>
            </a:r>
          </a:p>
          <a:p>
            <a:r>
              <a:rPr lang="en-US" dirty="0"/>
              <a:t>To search out and explore their data</a:t>
            </a:r>
          </a:p>
          <a:p>
            <a:r>
              <a:rPr lang="en-US" dirty="0"/>
              <a:t>To seek out new insight</a:t>
            </a:r>
          </a:p>
          <a:p>
            <a:r>
              <a:rPr lang="en-US" dirty="0"/>
              <a:t>And new Apps to purchase</a:t>
            </a:r>
          </a:p>
          <a:p>
            <a:r>
              <a:rPr lang="en-US" dirty="0"/>
              <a:t>To boldly go where no firm has gone before.</a:t>
            </a:r>
          </a:p>
          <a:p>
            <a:endParaRPr lang="en-US" dirty="0"/>
          </a:p>
        </p:txBody>
      </p:sp>
      <p:pic>
        <p:nvPicPr>
          <p:cNvPr id="10" name="Content Placeholder 9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23A803B4-DB9A-4E36-9811-3BDC28F7E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246787"/>
            <a:ext cx="4638675" cy="3496314"/>
          </a:xfrm>
        </p:spPr>
      </p:pic>
    </p:spTree>
    <p:extLst>
      <p:ext uri="{BB962C8B-B14F-4D97-AF65-F5344CB8AC3E}">
        <p14:creationId xmlns:p14="http://schemas.microsoft.com/office/powerpoint/2010/main" val="2256390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75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A61D-588A-496D-9B9B-1EE75F29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39AF-0988-4854-8D9C-B75BD8C2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Gross Profit: AVG $5,000 per month from in-app advertising and in-app purchases</a:t>
            </a:r>
          </a:p>
          <a:p>
            <a:r>
              <a:rPr lang="en-US" dirty="0"/>
              <a:t>App Cost: 10,000 times the App Price per App Store</a:t>
            </a:r>
          </a:p>
          <a:p>
            <a:r>
              <a:rPr lang="en-US" dirty="0"/>
              <a:t>App Trader </a:t>
            </a:r>
            <a:r>
              <a:rPr lang="en-US" dirty="0" err="1"/>
              <a:t>Spenditures</a:t>
            </a:r>
            <a:r>
              <a:rPr lang="en-US" dirty="0"/>
              <a:t>: $1,000 per month to market an app</a:t>
            </a:r>
          </a:p>
          <a:p>
            <a:r>
              <a:rPr lang="en-US" dirty="0"/>
              <a:t>Mobile App Lifespan: Increases .5 point per year</a:t>
            </a:r>
          </a:p>
          <a:p>
            <a:r>
              <a:rPr lang="en-US" i="1" dirty="0">
                <a:solidFill>
                  <a:srgbClr val="7030A0"/>
                </a:solidFill>
              </a:rPr>
              <a:t>NOTE: App Trader prefers apps that are in both Apple App Store and the Google Play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5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">
            <a:extLst>
              <a:ext uri="{FF2B5EF4-FFF2-40B4-BE49-F238E27FC236}">
                <a16:creationId xmlns:a16="http://schemas.microsoft.com/office/drawing/2014/main" id="{902BC782-B5FC-4CE3-AF47-BC0F93F60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b="20977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70C53-4DC9-4539-8ADE-A3EAF90C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The Proof is in the DATA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115DE-CCC1-465B-8252-92860C98A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Proposal for App Trader ~ Thesaurus Rex</a:t>
            </a:r>
          </a:p>
        </p:txBody>
      </p:sp>
    </p:spTree>
    <p:extLst>
      <p:ext uri="{BB962C8B-B14F-4D97-AF65-F5344CB8AC3E}">
        <p14:creationId xmlns:p14="http://schemas.microsoft.com/office/powerpoint/2010/main" val="104483206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B728-92DD-4358-9F7C-2B40530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E639-D02D-4E5E-95D1-630F8E3C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0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9456-D5C3-4A7C-9465-9EDB08F9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</a:t>
            </a:r>
            <a:r>
              <a:rPr lang="en-US" dirty="0" err="1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0A7B-7940-4F2C-B1F5-4C409012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8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3293-7CC9-4619-BA88-12478EC8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0BFD-45AF-4AAE-9BC1-37331AE8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9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{DF112F1F-8F3A-4896-ACC3-E5A085D76B31}tf56160789_win32</Template>
  <TotalTime>189</TotalTime>
  <Words>202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Georgia</vt:lpstr>
      <vt:lpstr>1_RetrospectVTI</vt:lpstr>
      <vt:lpstr>App Trader Proposal</vt:lpstr>
      <vt:lpstr>Why are we here?</vt:lpstr>
      <vt:lpstr>Teamwork makes the Deamwork!</vt:lpstr>
      <vt:lpstr>The Ask</vt:lpstr>
      <vt:lpstr>Given</vt:lpstr>
      <vt:lpstr>The Proof is in the DATA</vt:lpstr>
      <vt:lpstr>Our Recommendations</vt:lpstr>
      <vt:lpstr>Price SELECTion</vt:lpstr>
      <vt:lpstr>Genre</vt:lpstr>
      <vt:lpstr>Content Rating</vt:lpstr>
      <vt:lpstr>Top 10</vt:lpstr>
      <vt:lpstr>“If the statistics are boring, you’ve got the wrong numbers.”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Trader Proposal</dc:title>
  <dc:creator>Robert LaNier</dc:creator>
  <cp:lastModifiedBy>Robert LaNier</cp:lastModifiedBy>
  <cp:revision>13</cp:revision>
  <dcterms:created xsi:type="dcterms:W3CDTF">2021-08-21T17:19:27Z</dcterms:created>
  <dcterms:modified xsi:type="dcterms:W3CDTF">2021-08-25T00:07:34Z</dcterms:modified>
</cp:coreProperties>
</file>