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2" r:id="rId5"/>
    <p:sldId id="263" r:id="rId6"/>
    <p:sldId id="264" r:id="rId7"/>
    <p:sldId id="265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App Trader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Thesaurus Rex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Where Our Synonym </a:t>
            </a:r>
            <a:r>
              <a:rPr lang="en-US" sz="1600" i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is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 DATA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2830-852F-47D6-900E-FA3484EB1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0C2C5-B4EF-4E3C-8DD0-9CEE01FBF0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are we here?</a:t>
            </a:r>
          </a:p>
        </p:txBody>
      </p:sp>
    </p:spTree>
    <p:extLst>
      <p:ext uri="{BB962C8B-B14F-4D97-AF65-F5344CB8AC3E}">
        <p14:creationId xmlns:p14="http://schemas.microsoft.com/office/powerpoint/2010/main" val="418759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F0EF-FBB3-42A2-BEBB-A2299C575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3E764-55BD-43F4-ADF1-D97EC60F5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Ask</a:t>
            </a:r>
          </a:p>
          <a:p>
            <a:r>
              <a:rPr lang="en-US" dirty="0"/>
              <a:t>Given</a:t>
            </a:r>
          </a:p>
          <a:p>
            <a:r>
              <a:rPr lang="en-US" dirty="0"/>
              <a:t>Proof</a:t>
            </a:r>
          </a:p>
          <a:p>
            <a:r>
              <a:rPr lang="en-US" dirty="0"/>
              <a:t>Our </a:t>
            </a:r>
            <a:r>
              <a:rPr lang="en-US" dirty="0" err="1"/>
              <a:t>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72541B6-2873-4B31-B419-3133E133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The Ask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264422-0334-474F-B87E-3BF2290FF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r>
              <a:rPr lang="en-US" dirty="0"/>
              <a:t>Data, the final frontier</a:t>
            </a:r>
          </a:p>
          <a:p>
            <a:r>
              <a:rPr lang="en-US" dirty="0"/>
              <a:t>These are the requests of App Trader, Inc</a:t>
            </a:r>
          </a:p>
          <a:p>
            <a:r>
              <a:rPr lang="en-US" dirty="0"/>
              <a:t>Our week and a half mission</a:t>
            </a:r>
          </a:p>
          <a:p>
            <a:r>
              <a:rPr lang="en-US" dirty="0"/>
              <a:t>To search out and explore their data</a:t>
            </a:r>
          </a:p>
          <a:p>
            <a:r>
              <a:rPr lang="en-US" dirty="0"/>
              <a:t>To seek out new insight</a:t>
            </a:r>
          </a:p>
          <a:p>
            <a:r>
              <a:rPr lang="en-US" dirty="0"/>
              <a:t>And new Apps to purchase</a:t>
            </a:r>
          </a:p>
          <a:p>
            <a:r>
              <a:rPr lang="en-US" dirty="0"/>
              <a:t>To boldly go where no firm has gone before.</a:t>
            </a:r>
          </a:p>
          <a:p>
            <a:endParaRPr lang="en-US" dirty="0"/>
          </a:p>
        </p:txBody>
      </p:sp>
      <p:pic>
        <p:nvPicPr>
          <p:cNvPr id="10" name="Content Placeholder 9" descr="A picture containing person, wall, indoor&#10;&#10;Description automatically generated">
            <a:extLst>
              <a:ext uri="{FF2B5EF4-FFF2-40B4-BE49-F238E27FC236}">
                <a16:creationId xmlns:a16="http://schemas.microsoft.com/office/drawing/2014/main" id="{23A803B4-DB9A-4E36-9811-3BDC28F7EC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688" y="2246787"/>
            <a:ext cx="4638675" cy="3496314"/>
          </a:xfrm>
        </p:spPr>
      </p:pic>
    </p:spTree>
    <p:extLst>
      <p:ext uri="{BB962C8B-B14F-4D97-AF65-F5344CB8AC3E}">
        <p14:creationId xmlns:p14="http://schemas.microsoft.com/office/powerpoint/2010/main" val="225639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7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5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75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75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75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A61D-588A-496D-9B9B-1EE75F29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839AF-0988-4854-8D9C-B75BD8C2B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 Gross Profit: AVG $5,000 per month from in-app advertising and in-app purchases</a:t>
            </a:r>
          </a:p>
          <a:p>
            <a:r>
              <a:rPr lang="en-US" dirty="0"/>
              <a:t>App Cost: 10,000 times the App Price per App Store</a:t>
            </a:r>
          </a:p>
          <a:p>
            <a:r>
              <a:rPr lang="en-US" dirty="0"/>
              <a:t>App Trader </a:t>
            </a:r>
            <a:r>
              <a:rPr lang="en-US" dirty="0" err="1"/>
              <a:t>Spenditures</a:t>
            </a:r>
            <a:r>
              <a:rPr lang="en-US" dirty="0"/>
              <a:t>: $1,000 per month to market an app</a:t>
            </a:r>
          </a:p>
          <a:p>
            <a:r>
              <a:rPr lang="en-US" dirty="0"/>
              <a:t>Mobile App Lifespan: Increases .5 point per year</a:t>
            </a:r>
          </a:p>
          <a:p>
            <a:r>
              <a:rPr lang="en-US" i="1" dirty="0">
                <a:solidFill>
                  <a:srgbClr val="7030A0"/>
                </a:solidFill>
              </a:rPr>
              <a:t>NOTE: App Trader prefers apps that are in both Apple App Store and the Google Play Store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21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0C53-4DC9-4539-8ADE-A3EAF90CB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Proof is in 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8E6FE-90D3-4531-99F4-327525A68C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3C360-69FA-452D-AE0E-EE08AABF84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0F5BF4-8587-48DA-A352-2BA642658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6C0612-7493-4D9D-A023-737863305CD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32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4682E-F77E-4D76-9D8E-A21D9F66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 err="1"/>
              <a:t>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18CF8-357E-4A56-9176-310C65747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77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“If the statistics are boring, you’ve got the wrong numbers.”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Edward Tufte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{DF112F1F-8F3A-4896-ACC3-E5A085D76B31}tf56160789_win32</Template>
  <TotalTime>126</TotalTime>
  <Words>167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Bookman Old Style</vt:lpstr>
      <vt:lpstr>Calibri</vt:lpstr>
      <vt:lpstr>Franklin Gothic Book</vt:lpstr>
      <vt:lpstr>Georgia</vt:lpstr>
      <vt:lpstr>1_RetrospectVTI</vt:lpstr>
      <vt:lpstr>App Trader Proposal</vt:lpstr>
      <vt:lpstr>Agenda</vt:lpstr>
      <vt:lpstr>Why are we here?</vt:lpstr>
      <vt:lpstr>The Ask</vt:lpstr>
      <vt:lpstr>Given</vt:lpstr>
      <vt:lpstr>The Proof is in the DATA</vt:lpstr>
      <vt:lpstr>Our SELECTion</vt:lpstr>
      <vt:lpstr>“If the statistics are boring, you’ve got the wrong numbers.”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Trader Proposal</dc:title>
  <dc:creator>Robert LaNier</dc:creator>
  <cp:lastModifiedBy>Robert LaNier</cp:lastModifiedBy>
  <cp:revision>10</cp:revision>
  <dcterms:created xsi:type="dcterms:W3CDTF">2021-08-21T17:19:27Z</dcterms:created>
  <dcterms:modified xsi:type="dcterms:W3CDTF">2021-08-21T19:27:07Z</dcterms:modified>
</cp:coreProperties>
</file>