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30"/>
  </p:notesMasterIdLst>
  <p:handoutMasterIdLst>
    <p:handoutMasterId r:id="rId31"/>
  </p:handoutMasterIdLst>
  <p:sldIdLst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144" y="159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0EFBA-3FCE-4AEB-A70A-2FE349EB303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633D0-3D9C-4E19-A4C2-4451154A1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be talking through weather data recorded between November 30</a:t>
          </a:r>
          <a:r>
            <a:rPr lang="en-US" baseline="30000"/>
            <a:t>th</a:t>
          </a:r>
          <a:r>
            <a:rPr lang="en-US"/>
            <a:t>, 1961 to November 30</a:t>
          </a:r>
          <a:r>
            <a:rPr lang="en-US" baseline="30000"/>
            <a:t>th</a:t>
          </a:r>
          <a:r>
            <a:rPr lang="en-US"/>
            <a:t>, 2021</a:t>
          </a:r>
        </a:p>
      </dgm:t>
    </dgm:pt>
    <dgm:pt modelId="{A358875D-EAC6-42F3-BB67-57EB6357C4EF}" type="parTrans" cxnId="{BFC803CC-4F81-43ED-9A57-5E708C84AE06}">
      <dgm:prSet/>
      <dgm:spPr/>
      <dgm:t>
        <a:bodyPr/>
        <a:lstStyle/>
        <a:p>
          <a:endParaRPr lang="en-US"/>
        </a:p>
      </dgm:t>
    </dgm:pt>
    <dgm:pt modelId="{B5C1881C-9376-4C5E-9B72-71E5995E3205}" type="sibTrans" cxnId="{BFC803CC-4F81-43ED-9A57-5E708C84AE06}">
      <dgm:prSet/>
      <dgm:spPr/>
      <dgm:t>
        <a:bodyPr/>
        <a:lstStyle/>
        <a:p>
          <a:endParaRPr lang="en-US"/>
        </a:p>
      </dgm:t>
    </dgm:pt>
    <dgm:pt modelId="{CC6AB228-67CC-441C-A1E3-322CA06C1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data is from a weather station at Nashville International Airport (BNA)</a:t>
          </a:r>
        </a:p>
      </dgm:t>
    </dgm:pt>
    <dgm:pt modelId="{3ECF6513-EF3A-40E5-92FA-BFDFCBB12830}" type="parTrans" cxnId="{27DAD2A6-9731-4D0E-AEFA-F658B3F1DA75}">
      <dgm:prSet/>
      <dgm:spPr/>
      <dgm:t>
        <a:bodyPr/>
        <a:lstStyle/>
        <a:p>
          <a:endParaRPr lang="en-US"/>
        </a:p>
      </dgm:t>
    </dgm:pt>
    <dgm:pt modelId="{635A4773-C6DE-4D53-8405-EF3EDE481006}" type="sibTrans" cxnId="{27DAD2A6-9731-4D0E-AEFA-F658B3F1DA75}">
      <dgm:prSet/>
      <dgm:spPr/>
      <dgm:t>
        <a:bodyPr/>
        <a:lstStyle/>
        <a:p>
          <a:endParaRPr lang="en-US"/>
        </a:p>
      </dgm:t>
    </dgm:pt>
    <dgm:pt modelId="{02B913C9-3427-4319-A0CF-07898D800ABB}" type="pres">
      <dgm:prSet presAssocID="{D170EFBA-3FCE-4AEB-A70A-2FE349EB303B}" presName="root" presStyleCnt="0">
        <dgm:presLayoutVars>
          <dgm:dir/>
          <dgm:resizeHandles val="exact"/>
        </dgm:presLayoutVars>
      </dgm:prSet>
      <dgm:spPr/>
    </dgm:pt>
    <dgm:pt modelId="{211FE649-4C8F-4AA7-81C6-FDE64580E6B8}" type="pres">
      <dgm:prSet presAssocID="{8C8633D0-3D9C-4E19-A4C2-4451154A1A5E}" presName="compNode" presStyleCnt="0"/>
      <dgm:spPr/>
    </dgm:pt>
    <dgm:pt modelId="{45407274-4AFC-49A1-A471-497AF35EDDFA}" type="pres">
      <dgm:prSet presAssocID="{8C8633D0-3D9C-4E19-A4C2-4451154A1A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6C655273-E3CA-4B5F-B761-189646CFCAF7}" type="pres">
      <dgm:prSet presAssocID="{8C8633D0-3D9C-4E19-A4C2-4451154A1A5E}" presName="spaceRect" presStyleCnt="0"/>
      <dgm:spPr/>
    </dgm:pt>
    <dgm:pt modelId="{6F020212-C90F-481C-BF00-3D47DAEB63CD}" type="pres">
      <dgm:prSet presAssocID="{8C8633D0-3D9C-4E19-A4C2-4451154A1A5E}" presName="textRect" presStyleLbl="revTx" presStyleIdx="0" presStyleCnt="2">
        <dgm:presLayoutVars>
          <dgm:chMax val="1"/>
          <dgm:chPref val="1"/>
        </dgm:presLayoutVars>
      </dgm:prSet>
      <dgm:spPr/>
    </dgm:pt>
    <dgm:pt modelId="{CD7FA41E-5333-47DC-882D-4AB0163F889F}" type="pres">
      <dgm:prSet presAssocID="{B5C1881C-9376-4C5E-9B72-71E5995E3205}" presName="sibTrans" presStyleCnt="0"/>
      <dgm:spPr/>
    </dgm:pt>
    <dgm:pt modelId="{C5440327-FF3F-4862-B7B4-3BD829B4F37E}" type="pres">
      <dgm:prSet presAssocID="{CC6AB228-67CC-441C-A1E3-322CA06C164B}" presName="compNode" presStyleCnt="0"/>
      <dgm:spPr/>
    </dgm:pt>
    <dgm:pt modelId="{68BBD3C8-C60B-4AA2-B625-081D9127E448}" type="pres">
      <dgm:prSet presAssocID="{CC6AB228-67CC-441C-A1E3-322CA06C16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995FBCA-D8D6-4AC9-8CAA-DCED06217FF9}" type="pres">
      <dgm:prSet presAssocID="{CC6AB228-67CC-441C-A1E3-322CA06C164B}" presName="spaceRect" presStyleCnt="0"/>
      <dgm:spPr/>
    </dgm:pt>
    <dgm:pt modelId="{57DDA802-D07E-4098-9871-0001FE5C9700}" type="pres">
      <dgm:prSet presAssocID="{CC6AB228-67CC-441C-A1E3-322CA06C16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58E211-E32A-4868-9BC7-FDAFD0087400}" type="presOf" srcId="{CC6AB228-67CC-441C-A1E3-322CA06C164B}" destId="{57DDA802-D07E-4098-9871-0001FE5C9700}" srcOrd="0" destOrd="0" presId="urn:microsoft.com/office/officeart/2018/2/layout/IconLabelList"/>
    <dgm:cxn modelId="{E2637112-5E04-47DA-99EB-3405F5E137F8}" type="presOf" srcId="{D170EFBA-3FCE-4AEB-A70A-2FE349EB303B}" destId="{02B913C9-3427-4319-A0CF-07898D800ABB}" srcOrd="0" destOrd="0" presId="urn:microsoft.com/office/officeart/2018/2/layout/IconLabelList"/>
    <dgm:cxn modelId="{27DAD2A6-9731-4D0E-AEFA-F658B3F1DA75}" srcId="{D170EFBA-3FCE-4AEB-A70A-2FE349EB303B}" destId="{CC6AB228-67CC-441C-A1E3-322CA06C164B}" srcOrd="1" destOrd="0" parTransId="{3ECF6513-EF3A-40E5-92FA-BFDFCBB12830}" sibTransId="{635A4773-C6DE-4D53-8405-EF3EDE481006}"/>
    <dgm:cxn modelId="{C6D05DC1-7B81-41E5-AC65-9B374349CA5F}" type="presOf" srcId="{8C8633D0-3D9C-4E19-A4C2-4451154A1A5E}" destId="{6F020212-C90F-481C-BF00-3D47DAEB63CD}" srcOrd="0" destOrd="0" presId="urn:microsoft.com/office/officeart/2018/2/layout/IconLabelList"/>
    <dgm:cxn modelId="{BFC803CC-4F81-43ED-9A57-5E708C84AE06}" srcId="{D170EFBA-3FCE-4AEB-A70A-2FE349EB303B}" destId="{8C8633D0-3D9C-4E19-A4C2-4451154A1A5E}" srcOrd="0" destOrd="0" parTransId="{A358875D-EAC6-42F3-BB67-57EB6357C4EF}" sibTransId="{B5C1881C-9376-4C5E-9B72-71E5995E3205}"/>
    <dgm:cxn modelId="{47ECF74C-DD50-470B-A181-5966474ECC78}" type="presParOf" srcId="{02B913C9-3427-4319-A0CF-07898D800ABB}" destId="{211FE649-4C8F-4AA7-81C6-FDE64580E6B8}" srcOrd="0" destOrd="0" presId="urn:microsoft.com/office/officeart/2018/2/layout/IconLabelList"/>
    <dgm:cxn modelId="{DF60E5D4-F031-4F49-94A8-AF71BB230243}" type="presParOf" srcId="{211FE649-4C8F-4AA7-81C6-FDE64580E6B8}" destId="{45407274-4AFC-49A1-A471-497AF35EDDFA}" srcOrd="0" destOrd="0" presId="urn:microsoft.com/office/officeart/2018/2/layout/IconLabelList"/>
    <dgm:cxn modelId="{E0BF390F-DF59-46A5-A5DD-14A1533324D5}" type="presParOf" srcId="{211FE649-4C8F-4AA7-81C6-FDE64580E6B8}" destId="{6C655273-E3CA-4B5F-B761-189646CFCAF7}" srcOrd="1" destOrd="0" presId="urn:microsoft.com/office/officeart/2018/2/layout/IconLabelList"/>
    <dgm:cxn modelId="{B9520F57-9F3B-4004-B152-4987AA7881F5}" type="presParOf" srcId="{211FE649-4C8F-4AA7-81C6-FDE64580E6B8}" destId="{6F020212-C90F-481C-BF00-3D47DAEB63CD}" srcOrd="2" destOrd="0" presId="urn:microsoft.com/office/officeart/2018/2/layout/IconLabelList"/>
    <dgm:cxn modelId="{E51CFA6C-A9C8-4197-A8BA-D6CB9F92862C}" type="presParOf" srcId="{02B913C9-3427-4319-A0CF-07898D800ABB}" destId="{CD7FA41E-5333-47DC-882D-4AB0163F889F}" srcOrd="1" destOrd="0" presId="urn:microsoft.com/office/officeart/2018/2/layout/IconLabelList"/>
    <dgm:cxn modelId="{9D923058-CCDD-46CA-A9B3-681C4DACCB57}" type="presParOf" srcId="{02B913C9-3427-4319-A0CF-07898D800ABB}" destId="{C5440327-FF3F-4862-B7B4-3BD829B4F37E}" srcOrd="2" destOrd="0" presId="urn:microsoft.com/office/officeart/2018/2/layout/IconLabelList"/>
    <dgm:cxn modelId="{1ECF4F38-A96A-47AB-85C4-4FF506208F06}" type="presParOf" srcId="{C5440327-FF3F-4862-B7B4-3BD829B4F37E}" destId="{68BBD3C8-C60B-4AA2-B625-081D9127E448}" srcOrd="0" destOrd="0" presId="urn:microsoft.com/office/officeart/2018/2/layout/IconLabelList"/>
    <dgm:cxn modelId="{2CEBBBC7-BE72-4BC0-9EF8-EE14C92776C6}" type="presParOf" srcId="{C5440327-FF3F-4862-B7B4-3BD829B4F37E}" destId="{2995FBCA-D8D6-4AC9-8CAA-DCED06217FF9}" srcOrd="1" destOrd="0" presId="urn:microsoft.com/office/officeart/2018/2/layout/IconLabelList"/>
    <dgm:cxn modelId="{4388DE53-207D-450C-810D-DDDE436FAD11}" type="presParOf" srcId="{C5440327-FF3F-4862-B7B4-3BD829B4F37E}" destId="{57DDA802-D07E-4098-9871-0001FE5C97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07274-4AFC-49A1-A471-497AF35EDDFA}">
      <dsp:nvSpPr>
        <dsp:cNvPr id="0" name=""/>
        <dsp:cNvSpPr/>
      </dsp:nvSpPr>
      <dsp:spPr>
        <a:xfrm>
          <a:off x="1381400" y="7189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0212-C90F-481C-BF00-3D47DAEB63CD}">
      <dsp:nvSpPr>
        <dsp:cNvPr id="0" name=""/>
        <dsp:cNvSpPr/>
      </dsp:nvSpPr>
      <dsp:spPr>
        <a:xfrm>
          <a:off x="193400" y="31330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will be talking through weather data recorded between November 30</a:t>
          </a:r>
          <a:r>
            <a:rPr lang="en-US" sz="1500" kern="1200" baseline="30000"/>
            <a:t>th</a:t>
          </a:r>
          <a:r>
            <a:rPr lang="en-US" sz="1500" kern="1200"/>
            <a:t>, 1961 to November 30</a:t>
          </a:r>
          <a:r>
            <a:rPr lang="en-US" sz="1500" kern="1200" baseline="30000"/>
            <a:t>th</a:t>
          </a:r>
          <a:r>
            <a:rPr lang="en-US" sz="1500" kern="1200"/>
            <a:t>, 2021</a:t>
          </a:r>
        </a:p>
      </dsp:txBody>
      <dsp:txXfrm>
        <a:off x="193400" y="3133074"/>
        <a:ext cx="4320000" cy="720000"/>
      </dsp:txXfrm>
    </dsp:sp>
    <dsp:sp modelId="{68BBD3C8-C60B-4AA2-B625-081D9127E448}">
      <dsp:nvSpPr>
        <dsp:cNvPr id="0" name=""/>
        <dsp:cNvSpPr/>
      </dsp:nvSpPr>
      <dsp:spPr>
        <a:xfrm>
          <a:off x="6457400" y="7189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DA802-D07E-4098-9871-0001FE5C9700}">
      <dsp:nvSpPr>
        <dsp:cNvPr id="0" name=""/>
        <dsp:cNvSpPr/>
      </dsp:nvSpPr>
      <dsp:spPr>
        <a:xfrm>
          <a:off x="5269400" y="31330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data is from a weather station at Nashville International Airport (BNA)</a:t>
          </a:r>
        </a:p>
      </dsp:txBody>
      <dsp:txXfrm>
        <a:off x="5269400" y="313307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you dreaming of a White Christmas?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 snowfall patterns changed in Middle Tennessee?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A3B1-A87D-4802-98E7-8267B9E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Specifics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CEA7144-8B02-4856-97F9-C927D8F6B1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3436" y="1600200"/>
          <a:ext cx="978280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66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D8FD-E816-41A4-B5BC-02C27368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dirty="0"/>
              <a:t>Has Snowfall patterns changed?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01F213B2-422C-42E4-8909-CE05B00BB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63" y="1600200"/>
            <a:ext cx="7434146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309237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5790-8E69-4D38-A6DB-5AF2D005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Snowfall Patterns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F8F0ECA-D703-4004-9841-00F90D3B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3874046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3AFD-A836-47D3-8112-51D5179D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Snowfall Patterns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B43B1BA-DBB8-4297-BFA9-A8FC3CC1A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1488584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4542-3BE6-49B6-99B4-0B42B56D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Precipitation patterns changed?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A61D59D-849F-4E3B-A33F-1A980BB6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678017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7B15-7CFF-44BB-AE75-BB46A2F9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causing this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0382-1397-4D90-AD0F-814878F6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a Geoscientist or a Meteorologist, but I’ve found some interesting data.</a:t>
            </a:r>
          </a:p>
          <a:p>
            <a:r>
              <a:rPr lang="en-US" dirty="0"/>
              <a:t>Next we will look at what the average temperature looks like over the decades by season.</a:t>
            </a:r>
          </a:p>
        </p:txBody>
      </p:sp>
    </p:spTree>
    <p:extLst>
      <p:ext uri="{BB962C8B-B14F-4D97-AF65-F5344CB8AC3E}">
        <p14:creationId xmlns:p14="http://schemas.microsoft.com/office/powerpoint/2010/main" val="462971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991F-C847-4C91-95D3-2B828DCC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the Average Temperature Changed?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07D37AA-1D3A-44EB-BA69-48FBDB91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847449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A010-88DF-4143-8171-1DB8965A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Average Temperature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1F4968-841F-489A-B7E0-139FCE186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4012017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A6F1-EDAD-4B91-984B-59A204AC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Average Temperature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C9D0C51-95D6-4CFD-82EE-090273C33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00200"/>
            <a:ext cx="7429500" cy="4572000"/>
          </a:xfrm>
        </p:spPr>
      </p:pic>
    </p:spTree>
    <p:extLst>
      <p:ext uri="{BB962C8B-B14F-4D97-AF65-F5344CB8AC3E}">
        <p14:creationId xmlns:p14="http://schemas.microsoft.com/office/powerpoint/2010/main" val="1085382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86A2-9992-4D5A-8ED2-EBDDD2AB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CA18-8D4F-459A-9D3B-0B97B2807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data saying?</a:t>
            </a:r>
          </a:p>
        </p:txBody>
      </p:sp>
    </p:spTree>
    <p:extLst>
      <p:ext uri="{BB962C8B-B14F-4D97-AF65-F5344CB8AC3E}">
        <p14:creationId xmlns:p14="http://schemas.microsoft.com/office/powerpoint/2010/main" val="140111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Data Journey</a:t>
            </a:r>
          </a:p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A6AE-1957-4EEC-9B19-655B6285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Snowfall and Average Temperature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CDE7D7F-88DC-4CA2-BC3E-8C6DA71E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7" y="1600200"/>
            <a:ext cx="6858000" cy="4572000"/>
          </a:xfrm>
        </p:spPr>
      </p:pic>
    </p:spTree>
    <p:extLst>
      <p:ext uri="{BB962C8B-B14F-4D97-AF65-F5344CB8AC3E}">
        <p14:creationId xmlns:p14="http://schemas.microsoft.com/office/powerpoint/2010/main" val="134806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8650-BBE9-4339-BA2E-9A3B8659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Snowfall vs. Spring Temperature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CD606B9B-7772-45A1-9026-270F2C4A0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04696"/>
            <a:ext cx="4814888" cy="2963007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ACAB6FF9-2E69-44AC-89B7-B0BCCC9BF4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2404696"/>
            <a:ext cx="4814887" cy="2963007"/>
          </a:xfrm>
        </p:spPr>
      </p:pic>
    </p:spTree>
    <p:extLst>
      <p:ext uri="{BB962C8B-B14F-4D97-AF65-F5344CB8AC3E}">
        <p14:creationId xmlns:p14="http://schemas.microsoft.com/office/powerpoint/2010/main" val="162549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0922-1D6B-4AF5-AA9F-2B29F826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Snowfall vs Fall Temperature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57D67DD-DC6E-4484-89AA-C591DAF3E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04696"/>
            <a:ext cx="4814888" cy="2963007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97EC7310-C1DD-4CCC-994B-49755FE40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2404696"/>
            <a:ext cx="4814887" cy="2963007"/>
          </a:xfrm>
        </p:spPr>
      </p:pic>
    </p:spTree>
    <p:extLst>
      <p:ext uri="{BB962C8B-B14F-4D97-AF65-F5344CB8AC3E}">
        <p14:creationId xmlns:p14="http://schemas.microsoft.com/office/powerpoint/2010/main" val="888304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FB31-0737-440C-BE74-FB3D3F0F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Snowfall vs Winter Temperature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7866DDDA-BD93-4C94-96B8-369CBB38F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04696"/>
            <a:ext cx="4814888" cy="2963007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75DF6FA-D995-49F1-B928-3A58268B7C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2404696"/>
            <a:ext cx="4814887" cy="2963007"/>
          </a:xfrm>
        </p:spPr>
      </p:pic>
    </p:spTree>
    <p:extLst>
      <p:ext uri="{BB962C8B-B14F-4D97-AF65-F5344CB8AC3E}">
        <p14:creationId xmlns:p14="http://schemas.microsoft.com/office/powerpoint/2010/main" val="76698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86DF-577C-4796-9808-339717FE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Temp vs Summer Temp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2AF83C4-4528-41E3-B767-1F135EDCD2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404696"/>
            <a:ext cx="4814888" cy="2963007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BC4231-030C-4ADE-812E-770402CC1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2404696"/>
            <a:ext cx="4814887" cy="2963007"/>
          </a:xfrm>
        </p:spPr>
      </p:pic>
    </p:spTree>
    <p:extLst>
      <p:ext uri="{BB962C8B-B14F-4D97-AF65-F5344CB8AC3E}">
        <p14:creationId xmlns:p14="http://schemas.microsoft.com/office/powerpoint/2010/main" val="1148827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DDEAD7-36FC-4861-8F20-801ABBB8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84EB608-5B37-49DE-8019-58BC177D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/>
          <a:lstStyle/>
          <a:p>
            <a:r>
              <a:rPr lang="en-US" dirty="0"/>
              <a:t>Thank you and Happy Holidays!</a:t>
            </a:r>
          </a:p>
        </p:txBody>
      </p:sp>
    </p:spTree>
    <p:extLst>
      <p:ext uri="{BB962C8B-B14F-4D97-AF65-F5344CB8AC3E}">
        <p14:creationId xmlns:p14="http://schemas.microsoft.com/office/powerpoint/2010/main" val="414134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DC24-AB8F-46B0-B08B-BFF013DF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0098B-E8BF-4C7B-9ABF-B181FCC22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41833F-F013-47DF-B183-EA686482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02" y="1600201"/>
            <a:ext cx="3810868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6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road, person, outdoor, street&#10;&#10;Description automatically generated">
            <a:extLst>
              <a:ext uri="{FF2B5EF4-FFF2-40B4-BE49-F238E27FC236}">
                <a16:creationId xmlns:a16="http://schemas.microsoft.com/office/drawing/2014/main" id="{61FF3EAA-EB84-44BD-8295-AD810056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 r="1" b="20176"/>
          <a:stretch/>
        </p:blipFill>
        <p:spPr>
          <a:xfrm>
            <a:off x="120650" y="68263"/>
            <a:ext cx="11947525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381456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D374-60FF-4D87-B02D-2E3813BC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Hall, Snowbird, and Snow Days OH MY!!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B74D-02C9-4A6C-A2F5-298AF27C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4 Snowbird has been announcing Tennessee and Kentucky school closing for over 30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Hall was the Meteorologist usually accompanying Snowbird from the 80s and 90s</a:t>
            </a:r>
          </a:p>
          <a:p>
            <a:endParaRPr lang="en-US" dirty="0"/>
          </a:p>
          <a:p>
            <a:r>
              <a:rPr lang="en-US" dirty="0"/>
              <a:t>As I grew up over the years I’ve notice Middle Tennessee wasn’t getting as much snow as it used to</a:t>
            </a:r>
          </a:p>
        </p:txBody>
      </p:sp>
    </p:spTree>
    <p:extLst>
      <p:ext uri="{BB962C8B-B14F-4D97-AF65-F5344CB8AC3E}">
        <p14:creationId xmlns:p14="http://schemas.microsoft.com/office/powerpoint/2010/main" val="219325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B48E-6163-4AFB-8DA8-0C214140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E222-003A-4639-B7FA-E6837D5C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snowfall patterns changed in Nashville, TN?</a:t>
            </a:r>
          </a:p>
          <a:p>
            <a:r>
              <a:rPr lang="en-US" dirty="0"/>
              <a:t>Has precipitation patterns changed in Nashville, TN?</a:t>
            </a:r>
          </a:p>
          <a:p>
            <a:r>
              <a:rPr lang="en-US" dirty="0"/>
              <a:t>What could be causing these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0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590E-B3F2-42E3-9AB6-C5EF4F8E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285D-5AD1-41B8-89C1-2B063C68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be answering the Data Questions?</a:t>
            </a:r>
          </a:p>
        </p:txBody>
      </p:sp>
    </p:spTree>
    <p:extLst>
      <p:ext uri="{BB962C8B-B14F-4D97-AF65-F5344CB8AC3E}">
        <p14:creationId xmlns:p14="http://schemas.microsoft.com/office/powerpoint/2010/main" val="3783260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D887-BD9C-446A-A7E7-BA6C1038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6721-A15B-475C-A988-D87A84CA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 Tennessee State University </a:t>
            </a:r>
          </a:p>
          <a:p>
            <a:pPr lvl="1"/>
            <a:r>
              <a:rPr lang="en-US" dirty="0"/>
              <a:t>Tennessee Climate Office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Texas A&amp;M University</a:t>
            </a:r>
          </a:p>
          <a:p>
            <a:pPr lvl="1"/>
            <a:r>
              <a:rPr lang="en-US" dirty="0"/>
              <a:t>Southern Regional Climate Center</a:t>
            </a:r>
          </a:p>
          <a:p>
            <a:pPr lvl="2"/>
            <a:r>
              <a:rPr lang="en-US" dirty="0"/>
              <a:t>Climate Data Portal</a:t>
            </a:r>
          </a:p>
        </p:txBody>
      </p:sp>
    </p:spTree>
    <p:extLst>
      <p:ext uri="{BB962C8B-B14F-4D97-AF65-F5344CB8AC3E}">
        <p14:creationId xmlns:p14="http://schemas.microsoft.com/office/powerpoint/2010/main" val="2113902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6E3F-348C-4E80-97A8-41651A66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dirty="0"/>
              <a:t>Data Journey</a:t>
            </a:r>
          </a:p>
        </p:txBody>
      </p:sp>
      <p:pic>
        <p:nvPicPr>
          <p:cNvPr id="5" name="Picture 4" descr="Computer 3D windows background">
            <a:extLst>
              <a:ext uri="{FF2B5EF4-FFF2-40B4-BE49-F238E27FC236}">
                <a16:creationId xmlns:a16="http://schemas.microsoft.com/office/drawing/2014/main" id="{B170E3B7-E55A-4CED-8BA6-41C7B2B4E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9" b="11506"/>
          <a:stretch/>
        </p:blipFill>
        <p:spPr>
          <a:xfrm>
            <a:off x="1593436" y="1600200"/>
            <a:ext cx="9782801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864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126</TotalTime>
  <Words>291</Words>
  <Application>Microsoft Office PowerPoint</Application>
  <PresentationFormat>Custom</PresentationFormat>
  <Paragraphs>52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Euphemia</vt:lpstr>
      <vt:lpstr>Snowflakes design template</vt:lpstr>
      <vt:lpstr>Are you dreaming of a White Christmas?</vt:lpstr>
      <vt:lpstr>Agenda</vt:lpstr>
      <vt:lpstr>Introduction</vt:lpstr>
      <vt:lpstr>PowerPoint Presentation</vt:lpstr>
      <vt:lpstr>Bill Hall, Snowbird, and Snow Days OH MY!!</vt:lpstr>
      <vt:lpstr>Data Questions</vt:lpstr>
      <vt:lpstr>Data Sources</vt:lpstr>
      <vt:lpstr>Data Sources</vt:lpstr>
      <vt:lpstr>Data Journey</vt:lpstr>
      <vt:lpstr>Data Specifics</vt:lpstr>
      <vt:lpstr>Has Snowfall patterns changed?</vt:lpstr>
      <vt:lpstr>Fall Snowfall Patterns</vt:lpstr>
      <vt:lpstr>Winter Snowfall Patterns</vt:lpstr>
      <vt:lpstr>Has Precipitation patterns changed?</vt:lpstr>
      <vt:lpstr>What could be causing this changes?</vt:lpstr>
      <vt:lpstr>Has the Average Temperature Changed?</vt:lpstr>
      <vt:lpstr>Fall Average Temperature</vt:lpstr>
      <vt:lpstr>Winter Average Temperature</vt:lpstr>
      <vt:lpstr>Findings</vt:lpstr>
      <vt:lpstr>Winter Snowfall and Average Temperature</vt:lpstr>
      <vt:lpstr>Spring Snowfall vs. Spring Temperature</vt:lpstr>
      <vt:lpstr>Fall Snowfall vs Fall Temperature</vt:lpstr>
      <vt:lpstr>Winter Snowfall vs Winter Temperature</vt:lpstr>
      <vt:lpstr>Winter Temp vs Summer Temp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Dreaming of a White Christmas</dc:title>
  <dc:creator>Robert LaNier</dc:creator>
  <cp:lastModifiedBy>Robert LaNier</cp:lastModifiedBy>
  <cp:revision>9</cp:revision>
  <dcterms:created xsi:type="dcterms:W3CDTF">2021-12-18T04:13:06Z</dcterms:created>
  <dcterms:modified xsi:type="dcterms:W3CDTF">2021-12-18T06:20:04Z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