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6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Milos%20Prvulovic\AppData\Local\Temp\Temp1_20110717_40X40X2_19_20.zip\20110717_40X40X2_19_20\CH1_0000.csv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Milos%20Prvulovic\AppData\Local\Temp\Temp1_20110717_40X40X2_19_20.zip\20110717_40X40X2_19_20\CH1_0000.csv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0436009925063635E-2"/>
          <c:y val="2.9638183128032516E-3"/>
          <c:w val="0.96924393709433743"/>
          <c:h val="0.76871552081638961"/>
        </c:manualLayout>
      </c:layout>
      <c:lineChart>
        <c:grouping val="standard"/>
        <c:varyColors val="0"/>
        <c:ser>
          <c:idx val="0"/>
          <c:order val="0"/>
          <c:tx>
            <c:strRef>
              <c:f>CH1_0000!$A$2</c:f>
              <c:strCache>
                <c:ptCount val="1"/>
                <c:pt idx="0">
                  <c:v>Signal A</c:v>
                </c:pt>
              </c:strCache>
            </c:strRef>
          </c:tx>
          <c:spPr>
            <a:ln w="12700">
              <a:solidFill>
                <a:srgbClr val="C00000"/>
              </a:solidFill>
              <a:prstDash val="sysDash"/>
            </a:ln>
          </c:spPr>
          <c:marker>
            <c:symbol val="none"/>
          </c:marker>
          <c:val>
            <c:numRef>
              <c:f>CH1_0000!$B$2:$EWW$2</c:f>
              <c:numCache>
                <c:formatCode>General</c:formatCode>
                <c:ptCount val="4000"/>
                <c:pt idx="0">
                  <c:v>4.7709090909090904E-3</c:v>
                </c:pt>
                <c:pt idx="1">
                  <c:v>4.8103636363636369E-3</c:v>
                </c:pt>
                <c:pt idx="2">
                  <c:v>4.5289090909090913E-3</c:v>
                </c:pt>
                <c:pt idx="3">
                  <c:v>4.4693636363636359E-3</c:v>
                </c:pt>
                <c:pt idx="4">
                  <c:v>4.3898181818181814E-3</c:v>
                </c:pt>
                <c:pt idx="5">
                  <c:v>4.3319090909090911E-3</c:v>
                </c:pt>
                <c:pt idx="6">
                  <c:v>4.3766363636363638E-3</c:v>
                </c:pt>
                <c:pt idx="7">
                  <c:v>4.209363636363637E-3</c:v>
                </c:pt>
                <c:pt idx="8">
                  <c:v>4.3048181818181814E-3</c:v>
                </c:pt>
                <c:pt idx="9">
                  <c:v>4.3053636363636358E-3</c:v>
                </c:pt>
                <c:pt idx="10">
                  <c:v>4.0758181818181813E-3</c:v>
                </c:pt>
                <c:pt idx="11">
                  <c:v>3.8106363636363633E-3</c:v>
                </c:pt>
                <c:pt idx="12">
                  <c:v>3.878545454545454E-3</c:v>
                </c:pt>
                <c:pt idx="13">
                  <c:v>3.853545454545455E-3</c:v>
                </c:pt>
                <c:pt idx="14">
                  <c:v>3.8854545454545457E-3</c:v>
                </c:pt>
                <c:pt idx="15">
                  <c:v>3.8837272727272731E-3</c:v>
                </c:pt>
                <c:pt idx="16">
                  <c:v>3.8322727272727271E-3</c:v>
                </c:pt>
                <c:pt idx="17">
                  <c:v>3.562727272727273E-3</c:v>
                </c:pt>
                <c:pt idx="18">
                  <c:v>3.5550909090909088E-3</c:v>
                </c:pt>
                <c:pt idx="19">
                  <c:v>3.4453636363636357E-3</c:v>
                </c:pt>
                <c:pt idx="20">
                  <c:v>3.5944545454545461E-3</c:v>
                </c:pt>
                <c:pt idx="21">
                  <c:v>3.687272727272727E-3</c:v>
                </c:pt>
                <c:pt idx="22">
                  <c:v>3.7347272727272728E-3</c:v>
                </c:pt>
                <c:pt idx="23">
                  <c:v>3.4707272727272725E-3</c:v>
                </c:pt>
                <c:pt idx="24">
                  <c:v>3.501090909090909E-3</c:v>
                </c:pt>
                <c:pt idx="25">
                  <c:v>3.5179999999999999E-3</c:v>
                </c:pt>
                <c:pt idx="26">
                  <c:v>3.3552727272727276E-3</c:v>
                </c:pt>
                <c:pt idx="27">
                  <c:v>3.2344545454545456E-3</c:v>
                </c:pt>
                <c:pt idx="28">
                  <c:v>3.1152727272727278E-3</c:v>
                </c:pt>
                <c:pt idx="29">
                  <c:v>2.9118181818181821E-3</c:v>
                </c:pt>
                <c:pt idx="30">
                  <c:v>2.8754545454545452E-3</c:v>
                </c:pt>
                <c:pt idx="31">
                  <c:v>2.5994545454545454E-3</c:v>
                </c:pt>
                <c:pt idx="32">
                  <c:v>2.4840000000000005E-3</c:v>
                </c:pt>
                <c:pt idx="33">
                  <c:v>2.3268181818181816E-3</c:v>
                </c:pt>
                <c:pt idx="34">
                  <c:v>2.3719090909090912E-3</c:v>
                </c:pt>
                <c:pt idx="35">
                  <c:v>2.1720909090909087E-3</c:v>
                </c:pt>
                <c:pt idx="36">
                  <c:v>1.9257272727272727E-3</c:v>
                </c:pt>
                <c:pt idx="37">
                  <c:v>2.2243636363636363E-3</c:v>
                </c:pt>
                <c:pt idx="38">
                  <c:v>2.234636363636364E-3</c:v>
                </c:pt>
                <c:pt idx="39">
                  <c:v>2.4117272727272729E-3</c:v>
                </c:pt>
                <c:pt idx="40">
                  <c:v>2.6221818181818186E-3</c:v>
                </c:pt>
                <c:pt idx="41">
                  <c:v>2.5023636363636363E-3</c:v>
                </c:pt>
                <c:pt idx="42">
                  <c:v>2.5636363636363639E-3</c:v>
                </c:pt>
                <c:pt idx="43">
                  <c:v>2.4587272727272726E-3</c:v>
                </c:pt>
                <c:pt idx="44">
                  <c:v>2.6532727272727272E-3</c:v>
                </c:pt>
                <c:pt idx="45">
                  <c:v>2.6337272727272724E-3</c:v>
                </c:pt>
                <c:pt idx="46">
                  <c:v>2.8149999999999998E-3</c:v>
                </c:pt>
                <c:pt idx="47">
                  <c:v>2.8944545454545447E-3</c:v>
                </c:pt>
                <c:pt idx="48">
                  <c:v>2.6849090909090907E-3</c:v>
                </c:pt>
                <c:pt idx="49">
                  <c:v>2.619636363636363E-3</c:v>
                </c:pt>
                <c:pt idx="50">
                  <c:v>2.6474545454545457E-3</c:v>
                </c:pt>
                <c:pt idx="51">
                  <c:v>2.6269090909090912E-3</c:v>
                </c:pt>
                <c:pt idx="52">
                  <c:v>2.505818181818182E-3</c:v>
                </c:pt>
                <c:pt idx="53">
                  <c:v>2.474909090909091E-3</c:v>
                </c:pt>
                <c:pt idx="54">
                  <c:v>2.5165454545454545E-3</c:v>
                </c:pt>
                <c:pt idx="55">
                  <c:v>2.5557272727272724E-3</c:v>
                </c:pt>
                <c:pt idx="56">
                  <c:v>2.6768181818181817E-3</c:v>
                </c:pt>
                <c:pt idx="57">
                  <c:v>2.627545454545454E-3</c:v>
                </c:pt>
                <c:pt idx="58">
                  <c:v>2.7830909090909087E-3</c:v>
                </c:pt>
                <c:pt idx="59">
                  <c:v>2.8014545454545453E-3</c:v>
                </c:pt>
                <c:pt idx="60">
                  <c:v>2.953636363636364E-3</c:v>
                </c:pt>
                <c:pt idx="61">
                  <c:v>2.9435454545454543E-3</c:v>
                </c:pt>
                <c:pt idx="62">
                  <c:v>3.0444545454545459E-3</c:v>
                </c:pt>
                <c:pt idx="63">
                  <c:v>3.3077272727272721E-3</c:v>
                </c:pt>
                <c:pt idx="64">
                  <c:v>3.3795454545454545E-3</c:v>
                </c:pt>
                <c:pt idx="65">
                  <c:v>3.6199090909090903E-3</c:v>
                </c:pt>
                <c:pt idx="66">
                  <c:v>3.5746363636363636E-3</c:v>
                </c:pt>
                <c:pt idx="67">
                  <c:v>3.5460909090909098E-3</c:v>
                </c:pt>
                <c:pt idx="68">
                  <c:v>3.5960909090909095E-3</c:v>
                </c:pt>
                <c:pt idx="69">
                  <c:v>3.7032727272727282E-3</c:v>
                </c:pt>
                <c:pt idx="70">
                  <c:v>3.7310909090909092E-3</c:v>
                </c:pt>
                <c:pt idx="71">
                  <c:v>3.8840909090909082E-3</c:v>
                </c:pt>
                <c:pt idx="72">
                  <c:v>4.0891818181818173E-3</c:v>
                </c:pt>
                <c:pt idx="73">
                  <c:v>4.0901818181818183E-3</c:v>
                </c:pt>
                <c:pt idx="74">
                  <c:v>4.1281818181818182E-3</c:v>
                </c:pt>
                <c:pt idx="75">
                  <c:v>4.2039090909090906E-3</c:v>
                </c:pt>
                <c:pt idx="76">
                  <c:v>4.0470000000000002E-3</c:v>
                </c:pt>
                <c:pt idx="77">
                  <c:v>4.2369999999999994E-3</c:v>
                </c:pt>
                <c:pt idx="78">
                  <c:v>4.2611818181818176E-3</c:v>
                </c:pt>
                <c:pt idx="79">
                  <c:v>4.3898181818181814E-3</c:v>
                </c:pt>
                <c:pt idx="80">
                  <c:v>4.3610909090909082E-3</c:v>
                </c:pt>
                <c:pt idx="81">
                  <c:v>4.5211818181818183E-3</c:v>
                </c:pt>
                <c:pt idx="82">
                  <c:v>4.5562727272727274E-3</c:v>
                </c:pt>
                <c:pt idx="83">
                  <c:v>4.7763636363636367E-3</c:v>
                </c:pt>
                <c:pt idx="84">
                  <c:v>4.9278181818181825E-3</c:v>
                </c:pt>
                <c:pt idx="85">
                  <c:v>5.4379999999999993E-3</c:v>
                </c:pt>
                <c:pt idx="86">
                  <c:v>5.597545454545454E-3</c:v>
                </c:pt>
                <c:pt idx="87">
                  <c:v>5.8053636363636363E-3</c:v>
                </c:pt>
                <c:pt idx="88">
                  <c:v>5.7234545454545455E-3</c:v>
                </c:pt>
                <c:pt idx="89">
                  <c:v>5.923818181818182E-3</c:v>
                </c:pt>
                <c:pt idx="90">
                  <c:v>6.0605454545454547E-3</c:v>
                </c:pt>
                <c:pt idx="91">
                  <c:v>6.145818181818182E-3</c:v>
                </c:pt>
                <c:pt idx="92">
                  <c:v>6.1920909090909084E-3</c:v>
                </c:pt>
                <c:pt idx="93">
                  <c:v>6.1625454545454544E-3</c:v>
                </c:pt>
                <c:pt idx="94">
                  <c:v>5.9676363636363642E-3</c:v>
                </c:pt>
                <c:pt idx="95">
                  <c:v>5.9095454545454538E-3</c:v>
                </c:pt>
                <c:pt idx="96">
                  <c:v>5.4369090909090912E-3</c:v>
                </c:pt>
                <c:pt idx="97">
                  <c:v>5.7643636363636369E-3</c:v>
                </c:pt>
                <c:pt idx="98">
                  <c:v>5.8369090909090905E-3</c:v>
                </c:pt>
                <c:pt idx="99">
                  <c:v>5.9618181818181818E-3</c:v>
                </c:pt>
                <c:pt idx="100">
                  <c:v>6.0184545454545456E-3</c:v>
                </c:pt>
                <c:pt idx="101">
                  <c:v>6.0412727272727276E-3</c:v>
                </c:pt>
                <c:pt idx="102">
                  <c:v>6.1732727272727269E-3</c:v>
                </c:pt>
                <c:pt idx="103">
                  <c:v>6.2475454545454535E-3</c:v>
                </c:pt>
                <c:pt idx="104">
                  <c:v>6.2187272727272733E-3</c:v>
                </c:pt>
                <c:pt idx="105">
                  <c:v>6.2929090909090929E-3</c:v>
                </c:pt>
                <c:pt idx="106">
                  <c:v>6.4228181818181814E-3</c:v>
                </c:pt>
                <c:pt idx="107">
                  <c:v>6.6780909090909087E-3</c:v>
                </c:pt>
                <c:pt idx="108">
                  <c:v>6.3214545454545459E-3</c:v>
                </c:pt>
                <c:pt idx="109">
                  <c:v>6.2871818181818176E-3</c:v>
                </c:pt>
                <c:pt idx="110">
                  <c:v>6.2085454545454536E-3</c:v>
                </c:pt>
                <c:pt idx="111">
                  <c:v>6.0319090909090904E-3</c:v>
                </c:pt>
                <c:pt idx="112">
                  <c:v>6.0240909090909095E-3</c:v>
                </c:pt>
                <c:pt idx="113">
                  <c:v>5.9973636363636366E-3</c:v>
                </c:pt>
                <c:pt idx="114">
                  <c:v>6.1473636363636366E-3</c:v>
                </c:pt>
                <c:pt idx="115">
                  <c:v>6.1959090909090913E-3</c:v>
                </c:pt>
                <c:pt idx="116">
                  <c:v>6.1418181818181823E-3</c:v>
                </c:pt>
                <c:pt idx="117">
                  <c:v>5.9654545454545455E-3</c:v>
                </c:pt>
                <c:pt idx="118">
                  <c:v>5.9819090909090907E-3</c:v>
                </c:pt>
                <c:pt idx="119">
                  <c:v>5.8519090909090908E-3</c:v>
                </c:pt>
                <c:pt idx="120">
                  <c:v>5.8711818181818179E-3</c:v>
                </c:pt>
                <c:pt idx="121">
                  <c:v>6.0627272727272726E-3</c:v>
                </c:pt>
                <c:pt idx="122">
                  <c:v>6.1132727272727276E-3</c:v>
                </c:pt>
                <c:pt idx="123">
                  <c:v>5.9570000000000005E-3</c:v>
                </c:pt>
                <c:pt idx="124">
                  <c:v>5.7196363636363634E-3</c:v>
                </c:pt>
                <c:pt idx="125">
                  <c:v>5.3543636363636371E-3</c:v>
                </c:pt>
                <c:pt idx="126">
                  <c:v>5.2973636363636374E-3</c:v>
                </c:pt>
                <c:pt idx="127">
                  <c:v>5.3001818181818185E-3</c:v>
                </c:pt>
                <c:pt idx="128">
                  <c:v>5.3461818181818185E-3</c:v>
                </c:pt>
                <c:pt idx="129">
                  <c:v>5.0286363636363636E-3</c:v>
                </c:pt>
                <c:pt idx="130">
                  <c:v>4.8510909090909099E-3</c:v>
                </c:pt>
                <c:pt idx="131">
                  <c:v>4.7234545454545454E-3</c:v>
                </c:pt>
                <c:pt idx="132">
                  <c:v>4.5643636363636364E-3</c:v>
                </c:pt>
                <c:pt idx="133">
                  <c:v>4.4189999999999993E-3</c:v>
                </c:pt>
                <c:pt idx="134">
                  <c:v>4.3445454545454542E-3</c:v>
                </c:pt>
                <c:pt idx="135">
                  <c:v>4.3327272727272728E-3</c:v>
                </c:pt>
                <c:pt idx="136">
                  <c:v>4.1983636363636364E-3</c:v>
                </c:pt>
                <c:pt idx="137">
                  <c:v>3.9560000000000003E-3</c:v>
                </c:pt>
                <c:pt idx="138">
                  <c:v>3.7747272727272729E-3</c:v>
                </c:pt>
                <c:pt idx="139">
                  <c:v>3.583090909090909E-3</c:v>
                </c:pt>
                <c:pt idx="140">
                  <c:v>3.618727272727273E-3</c:v>
                </c:pt>
                <c:pt idx="141">
                  <c:v>3.6813636363636367E-3</c:v>
                </c:pt>
                <c:pt idx="142">
                  <c:v>3.5327272727272733E-3</c:v>
                </c:pt>
                <c:pt idx="143">
                  <c:v>3.339E-3</c:v>
                </c:pt>
                <c:pt idx="144">
                  <c:v>3.3276363636363633E-3</c:v>
                </c:pt>
                <c:pt idx="145">
                  <c:v>3.1854545454545456E-3</c:v>
                </c:pt>
                <c:pt idx="146">
                  <c:v>3.0609999999999999E-3</c:v>
                </c:pt>
                <c:pt idx="147">
                  <c:v>3.1803636363636366E-3</c:v>
                </c:pt>
                <c:pt idx="148">
                  <c:v>3.2416363636363636E-3</c:v>
                </c:pt>
                <c:pt idx="149">
                  <c:v>3.1069090909090912E-3</c:v>
                </c:pt>
                <c:pt idx="150">
                  <c:v>3.0192727272727272E-3</c:v>
                </c:pt>
                <c:pt idx="151">
                  <c:v>2.7907272727272728E-3</c:v>
                </c:pt>
                <c:pt idx="152">
                  <c:v>3.0407272727272726E-3</c:v>
                </c:pt>
                <c:pt idx="153">
                  <c:v>3.0277272727272726E-3</c:v>
                </c:pt>
                <c:pt idx="154">
                  <c:v>3.0321818181818175E-3</c:v>
                </c:pt>
                <c:pt idx="155">
                  <c:v>2.9282727272727268E-3</c:v>
                </c:pt>
                <c:pt idx="156">
                  <c:v>3.1012727272727273E-3</c:v>
                </c:pt>
                <c:pt idx="157">
                  <c:v>3.2994545454545455E-3</c:v>
                </c:pt>
                <c:pt idx="158">
                  <c:v>3.1751818181818183E-3</c:v>
                </c:pt>
                <c:pt idx="159">
                  <c:v>3.1822727272727276E-3</c:v>
                </c:pt>
                <c:pt idx="160">
                  <c:v>3.3190909090909091E-3</c:v>
                </c:pt>
                <c:pt idx="161">
                  <c:v>3.5157272727272728E-3</c:v>
                </c:pt>
                <c:pt idx="162">
                  <c:v>3.5716363636363632E-3</c:v>
                </c:pt>
                <c:pt idx="163">
                  <c:v>3.3964545454545445E-3</c:v>
                </c:pt>
                <c:pt idx="164">
                  <c:v>3.5375454545454547E-3</c:v>
                </c:pt>
                <c:pt idx="165">
                  <c:v>3.4646363636363637E-3</c:v>
                </c:pt>
                <c:pt idx="166">
                  <c:v>3.4699090909090903E-3</c:v>
                </c:pt>
                <c:pt idx="167">
                  <c:v>3.2404545454545451E-3</c:v>
                </c:pt>
                <c:pt idx="168">
                  <c:v>3.1513636363636366E-3</c:v>
                </c:pt>
                <c:pt idx="169">
                  <c:v>3.2754545454545454E-3</c:v>
                </c:pt>
                <c:pt idx="170">
                  <c:v>3.2228181818181822E-3</c:v>
                </c:pt>
                <c:pt idx="171">
                  <c:v>3.2319090909090908E-3</c:v>
                </c:pt>
                <c:pt idx="172">
                  <c:v>3.1030000000000003E-3</c:v>
                </c:pt>
                <c:pt idx="173">
                  <c:v>3.2671818181818179E-3</c:v>
                </c:pt>
                <c:pt idx="174">
                  <c:v>3.1930000000000001E-3</c:v>
                </c:pt>
                <c:pt idx="175">
                  <c:v>3.1830909090909089E-3</c:v>
                </c:pt>
                <c:pt idx="176">
                  <c:v>3.2143636363636363E-3</c:v>
                </c:pt>
                <c:pt idx="177">
                  <c:v>3.6452727272727266E-3</c:v>
                </c:pt>
                <c:pt idx="178">
                  <c:v>3.8013636363636357E-3</c:v>
                </c:pt>
                <c:pt idx="179">
                  <c:v>3.8548181818181815E-3</c:v>
                </c:pt>
                <c:pt idx="180">
                  <c:v>3.7960909090909087E-3</c:v>
                </c:pt>
                <c:pt idx="181">
                  <c:v>4.0385454545454553E-3</c:v>
                </c:pt>
                <c:pt idx="182">
                  <c:v>4.0960909090909095E-3</c:v>
                </c:pt>
                <c:pt idx="183">
                  <c:v>4.2124545454545461E-3</c:v>
                </c:pt>
                <c:pt idx="184">
                  <c:v>4.2027272727272729E-3</c:v>
                </c:pt>
                <c:pt idx="185">
                  <c:v>4.3273636363636361E-3</c:v>
                </c:pt>
                <c:pt idx="186">
                  <c:v>4.2150909090909088E-3</c:v>
                </c:pt>
                <c:pt idx="187">
                  <c:v>4.2778181818181821E-3</c:v>
                </c:pt>
                <c:pt idx="188">
                  <c:v>4.1121818181818178E-3</c:v>
                </c:pt>
                <c:pt idx="189">
                  <c:v>4.2559090909090906E-3</c:v>
                </c:pt>
                <c:pt idx="190">
                  <c:v>4.2698181818181819E-3</c:v>
                </c:pt>
                <c:pt idx="191">
                  <c:v>4.5009999999999998E-3</c:v>
                </c:pt>
                <c:pt idx="192">
                  <c:v>4.5138181818181813E-3</c:v>
                </c:pt>
                <c:pt idx="193">
                  <c:v>4.6586363636363639E-3</c:v>
                </c:pt>
                <c:pt idx="194">
                  <c:v>4.8068181818181821E-3</c:v>
                </c:pt>
                <c:pt idx="195">
                  <c:v>5.2288181818181817E-3</c:v>
                </c:pt>
                <c:pt idx="196">
                  <c:v>5.3258181818181816E-3</c:v>
                </c:pt>
                <c:pt idx="197">
                  <c:v>5.6394545454545456E-3</c:v>
                </c:pt>
                <c:pt idx="198">
                  <c:v>5.9940909090909081E-3</c:v>
                </c:pt>
                <c:pt idx="199">
                  <c:v>6.1450000000000003E-3</c:v>
                </c:pt>
                <c:pt idx="200">
                  <c:v>6.2924545454545455E-3</c:v>
                </c:pt>
                <c:pt idx="201">
                  <c:v>6.3901818181818192E-3</c:v>
                </c:pt>
                <c:pt idx="202">
                  <c:v>6.4744545454545445E-3</c:v>
                </c:pt>
                <c:pt idx="203">
                  <c:v>6.6708181818181814E-3</c:v>
                </c:pt>
                <c:pt idx="204">
                  <c:v>6.6464545454545465E-3</c:v>
                </c:pt>
                <c:pt idx="205">
                  <c:v>6.6909999999999999E-3</c:v>
                </c:pt>
                <c:pt idx="206">
                  <c:v>6.493545454545455E-3</c:v>
                </c:pt>
                <c:pt idx="207">
                  <c:v>6.5779999999999996E-3</c:v>
                </c:pt>
                <c:pt idx="208">
                  <c:v>6.6211818181818177E-3</c:v>
                </c:pt>
                <c:pt idx="209">
                  <c:v>6.5047272727272723E-3</c:v>
                </c:pt>
                <c:pt idx="210">
                  <c:v>6.3708181818181824E-3</c:v>
                </c:pt>
                <c:pt idx="211">
                  <c:v>6.4700909090909088E-3</c:v>
                </c:pt>
                <c:pt idx="212">
                  <c:v>6.4980909090909108E-3</c:v>
                </c:pt>
                <c:pt idx="213">
                  <c:v>6.5210909090909078E-3</c:v>
                </c:pt>
                <c:pt idx="214">
                  <c:v>6.5419999999999983E-3</c:v>
                </c:pt>
                <c:pt idx="215">
                  <c:v>6.6089090909090906E-3</c:v>
                </c:pt>
                <c:pt idx="216">
                  <c:v>6.7516363636363633E-3</c:v>
                </c:pt>
                <c:pt idx="217">
                  <c:v>7.1256363636363626E-3</c:v>
                </c:pt>
                <c:pt idx="218">
                  <c:v>6.8526363636363637E-3</c:v>
                </c:pt>
                <c:pt idx="219">
                  <c:v>6.8913636363636373E-3</c:v>
                </c:pt>
                <c:pt idx="220">
                  <c:v>6.9084545454545458E-3</c:v>
                </c:pt>
                <c:pt idx="221">
                  <c:v>6.951545454545455E-3</c:v>
                </c:pt>
                <c:pt idx="222">
                  <c:v>6.9447272727272717E-3</c:v>
                </c:pt>
                <c:pt idx="223">
                  <c:v>7.062909090909091E-3</c:v>
                </c:pt>
                <c:pt idx="224">
                  <c:v>7.2082727272727272E-3</c:v>
                </c:pt>
                <c:pt idx="225">
                  <c:v>7.134545454545455E-3</c:v>
                </c:pt>
                <c:pt idx="226">
                  <c:v>7.1600909090909102E-3</c:v>
                </c:pt>
                <c:pt idx="227">
                  <c:v>7.0008181818181827E-3</c:v>
                </c:pt>
                <c:pt idx="228">
                  <c:v>6.5579090909090917E-3</c:v>
                </c:pt>
                <c:pt idx="229">
                  <c:v>6.7787272727272748E-3</c:v>
                </c:pt>
                <c:pt idx="230">
                  <c:v>6.6344545454545458E-3</c:v>
                </c:pt>
                <c:pt idx="231">
                  <c:v>6.6119090909090902E-3</c:v>
                </c:pt>
                <c:pt idx="232">
                  <c:v>6.6907272727272727E-3</c:v>
                </c:pt>
                <c:pt idx="233">
                  <c:v>6.4975454545454555E-3</c:v>
                </c:pt>
                <c:pt idx="234">
                  <c:v>6.1775454545454555E-3</c:v>
                </c:pt>
                <c:pt idx="235">
                  <c:v>5.8428181818181825E-3</c:v>
                </c:pt>
                <c:pt idx="236">
                  <c:v>5.7749090909090918E-3</c:v>
                </c:pt>
                <c:pt idx="237">
                  <c:v>5.6682727272727275E-3</c:v>
                </c:pt>
                <c:pt idx="238">
                  <c:v>5.6113636363636357E-3</c:v>
                </c:pt>
                <c:pt idx="239">
                  <c:v>5.6009090909090904E-3</c:v>
                </c:pt>
                <c:pt idx="240">
                  <c:v>5.5692727272727257E-3</c:v>
                </c:pt>
                <c:pt idx="241">
                  <c:v>5.5748181818181799E-3</c:v>
                </c:pt>
                <c:pt idx="242">
                  <c:v>5.458818181818181E-3</c:v>
                </c:pt>
                <c:pt idx="243">
                  <c:v>5.3547272727272732E-3</c:v>
                </c:pt>
                <c:pt idx="244">
                  <c:v>5.3881818181818189E-3</c:v>
                </c:pt>
                <c:pt idx="245">
                  <c:v>5.5675454545454552E-3</c:v>
                </c:pt>
                <c:pt idx="246">
                  <c:v>5.6485454545454556E-3</c:v>
                </c:pt>
                <c:pt idx="247">
                  <c:v>5.4570909090909097E-3</c:v>
                </c:pt>
                <c:pt idx="248">
                  <c:v>5.5417272727272728E-3</c:v>
                </c:pt>
                <c:pt idx="249">
                  <c:v>5.4889090909090912E-3</c:v>
                </c:pt>
                <c:pt idx="250">
                  <c:v>5.5707272727272723E-3</c:v>
                </c:pt>
                <c:pt idx="251">
                  <c:v>5.4770000000000001E-3</c:v>
                </c:pt>
                <c:pt idx="252">
                  <c:v>5.3991818181818177E-3</c:v>
                </c:pt>
                <c:pt idx="253">
                  <c:v>5.3989090909090914E-3</c:v>
                </c:pt>
                <c:pt idx="254">
                  <c:v>5.3010909090909098E-3</c:v>
                </c:pt>
                <c:pt idx="255">
                  <c:v>5.3638181818181814E-3</c:v>
                </c:pt>
                <c:pt idx="256">
                  <c:v>5.2697272727272731E-3</c:v>
                </c:pt>
                <c:pt idx="257">
                  <c:v>5.2121818181818181E-3</c:v>
                </c:pt>
                <c:pt idx="258">
                  <c:v>5.2967272727272724E-3</c:v>
                </c:pt>
                <c:pt idx="259">
                  <c:v>5.1281818181818182E-3</c:v>
                </c:pt>
                <c:pt idx="260">
                  <c:v>5.2395454545454542E-3</c:v>
                </c:pt>
                <c:pt idx="261">
                  <c:v>5.0261818181818185E-3</c:v>
                </c:pt>
                <c:pt idx="262">
                  <c:v>4.9380909090909093E-3</c:v>
                </c:pt>
                <c:pt idx="263">
                  <c:v>4.8100000000000009E-3</c:v>
                </c:pt>
                <c:pt idx="264">
                  <c:v>4.7770000000000009E-3</c:v>
                </c:pt>
                <c:pt idx="265">
                  <c:v>4.7665454545454547E-3</c:v>
                </c:pt>
                <c:pt idx="266">
                  <c:v>4.5301818181818177E-3</c:v>
                </c:pt>
                <c:pt idx="267">
                  <c:v>4.4376363636363632E-3</c:v>
                </c:pt>
                <c:pt idx="268">
                  <c:v>4.2670909090909087E-3</c:v>
                </c:pt>
                <c:pt idx="269">
                  <c:v>4.2169090909090906E-3</c:v>
                </c:pt>
                <c:pt idx="270">
                  <c:v>4.1943636363636367E-3</c:v>
                </c:pt>
                <c:pt idx="271">
                  <c:v>4.0849090909090904E-3</c:v>
                </c:pt>
                <c:pt idx="272">
                  <c:v>4.1578181818181818E-3</c:v>
                </c:pt>
                <c:pt idx="273">
                  <c:v>4.197090909090909E-3</c:v>
                </c:pt>
                <c:pt idx="274">
                  <c:v>4.3085454545454547E-3</c:v>
                </c:pt>
                <c:pt idx="275">
                  <c:v>4.1758181818181816E-3</c:v>
                </c:pt>
                <c:pt idx="276">
                  <c:v>4.1209999999999997E-3</c:v>
                </c:pt>
                <c:pt idx="277">
                  <c:v>4.1638181818181817E-3</c:v>
                </c:pt>
                <c:pt idx="278">
                  <c:v>4.2326363636363629E-3</c:v>
                </c:pt>
                <c:pt idx="279">
                  <c:v>4.4574545454545457E-3</c:v>
                </c:pt>
                <c:pt idx="280">
                  <c:v>4.7109090909090911E-3</c:v>
                </c:pt>
                <c:pt idx="281">
                  <c:v>4.6070000000000009E-3</c:v>
                </c:pt>
                <c:pt idx="282">
                  <c:v>4.5945454545454545E-3</c:v>
                </c:pt>
                <c:pt idx="283">
                  <c:v>4.3189090909090911E-3</c:v>
                </c:pt>
                <c:pt idx="284">
                  <c:v>4.3490909090909084E-3</c:v>
                </c:pt>
                <c:pt idx="285">
                  <c:v>4.3619090909090908E-3</c:v>
                </c:pt>
                <c:pt idx="286">
                  <c:v>4.42790909090909E-3</c:v>
                </c:pt>
                <c:pt idx="287">
                  <c:v>4.4490909090909086E-3</c:v>
                </c:pt>
                <c:pt idx="288">
                  <c:v>4.5804545454545455E-3</c:v>
                </c:pt>
                <c:pt idx="289">
                  <c:v>4.6353636363636362E-3</c:v>
                </c:pt>
                <c:pt idx="290">
                  <c:v>4.634727272727273E-3</c:v>
                </c:pt>
                <c:pt idx="291">
                  <c:v>4.533545454545455E-3</c:v>
                </c:pt>
                <c:pt idx="292">
                  <c:v>4.7327272727272721E-3</c:v>
                </c:pt>
                <c:pt idx="293">
                  <c:v>4.922454545454545E-3</c:v>
                </c:pt>
                <c:pt idx="294">
                  <c:v>5.5435454545454546E-3</c:v>
                </c:pt>
                <c:pt idx="295">
                  <c:v>5.672E-3</c:v>
                </c:pt>
                <c:pt idx="296">
                  <c:v>5.7712727272727273E-3</c:v>
                </c:pt>
                <c:pt idx="297">
                  <c:v>6.2086363636363632E-3</c:v>
                </c:pt>
                <c:pt idx="298">
                  <c:v>6.3859999999999993E-3</c:v>
                </c:pt>
                <c:pt idx="299">
                  <c:v>6.4718181818181819E-3</c:v>
                </c:pt>
                <c:pt idx="300">
                  <c:v>6.458454545454545E-3</c:v>
                </c:pt>
                <c:pt idx="301">
                  <c:v>6.6178181818181822E-3</c:v>
                </c:pt>
                <c:pt idx="302">
                  <c:v>6.5449999999999987E-3</c:v>
                </c:pt>
                <c:pt idx="303">
                  <c:v>6.6983636363636377E-3</c:v>
                </c:pt>
                <c:pt idx="304">
                  <c:v>6.6949090909090908E-3</c:v>
                </c:pt>
                <c:pt idx="305">
                  <c:v>6.4426363636363639E-3</c:v>
                </c:pt>
                <c:pt idx="306">
                  <c:v>6.5124545454545461E-3</c:v>
                </c:pt>
                <c:pt idx="307">
                  <c:v>6.5498181818181836E-3</c:v>
                </c:pt>
                <c:pt idx="308">
                  <c:v>6.3099090909090908E-3</c:v>
                </c:pt>
                <c:pt idx="309">
                  <c:v>6.601000000000001E-3</c:v>
                </c:pt>
                <c:pt idx="310">
                  <c:v>6.6399999999999992E-3</c:v>
                </c:pt>
                <c:pt idx="311">
                  <c:v>6.8491818181818185E-3</c:v>
                </c:pt>
                <c:pt idx="312">
                  <c:v>6.7937272727272733E-3</c:v>
                </c:pt>
                <c:pt idx="313">
                  <c:v>6.9459090909090911E-3</c:v>
                </c:pt>
                <c:pt idx="314">
                  <c:v>7.0296363636363638E-3</c:v>
                </c:pt>
                <c:pt idx="315">
                  <c:v>7.1017272727272726E-3</c:v>
                </c:pt>
                <c:pt idx="316">
                  <c:v>7.3597272727272713E-3</c:v>
                </c:pt>
                <c:pt idx="317">
                  <c:v>7.5347272727272728E-3</c:v>
                </c:pt>
                <c:pt idx="318">
                  <c:v>7.726454545454545E-3</c:v>
                </c:pt>
                <c:pt idx="319">
                  <c:v>7.8468181818181822E-3</c:v>
                </c:pt>
                <c:pt idx="320">
                  <c:v>7.796E-3</c:v>
                </c:pt>
                <c:pt idx="321">
                  <c:v>7.7840000000000001E-3</c:v>
                </c:pt>
                <c:pt idx="322">
                  <c:v>7.9229090909090898E-3</c:v>
                </c:pt>
                <c:pt idx="323">
                  <c:v>8.0407272727272706E-3</c:v>
                </c:pt>
                <c:pt idx="324">
                  <c:v>8.1215454545454542E-3</c:v>
                </c:pt>
                <c:pt idx="325">
                  <c:v>8.0862727272727267E-3</c:v>
                </c:pt>
                <c:pt idx="326">
                  <c:v>8.2732727272727263E-3</c:v>
                </c:pt>
                <c:pt idx="327">
                  <c:v>8.2110909090909109E-3</c:v>
                </c:pt>
                <c:pt idx="328">
                  <c:v>8.1057272727272731E-3</c:v>
                </c:pt>
                <c:pt idx="329">
                  <c:v>7.9799090909090913E-3</c:v>
                </c:pt>
                <c:pt idx="330">
                  <c:v>7.9583636363636367E-3</c:v>
                </c:pt>
                <c:pt idx="331">
                  <c:v>8.0768181818181833E-3</c:v>
                </c:pt>
                <c:pt idx="332">
                  <c:v>8.3061818181818185E-3</c:v>
                </c:pt>
                <c:pt idx="333">
                  <c:v>8.1157272727272727E-3</c:v>
                </c:pt>
                <c:pt idx="334">
                  <c:v>8.0778181818181808E-3</c:v>
                </c:pt>
                <c:pt idx="335">
                  <c:v>7.9857272727272728E-3</c:v>
                </c:pt>
                <c:pt idx="336">
                  <c:v>8.0091818181818198E-3</c:v>
                </c:pt>
                <c:pt idx="337">
                  <c:v>7.7779090909090931E-3</c:v>
                </c:pt>
                <c:pt idx="338">
                  <c:v>7.6359090909090899E-3</c:v>
                </c:pt>
                <c:pt idx="339">
                  <c:v>7.6041818181818181E-3</c:v>
                </c:pt>
                <c:pt idx="340">
                  <c:v>7.604545454545455E-3</c:v>
                </c:pt>
                <c:pt idx="341">
                  <c:v>7.5810909090909089E-3</c:v>
                </c:pt>
                <c:pt idx="342">
                  <c:v>7.4126363636363634E-3</c:v>
                </c:pt>
                <c:pt idx="343">
                  <c:v>7.1109090909090896E-3</c:v>
                </c:pt>
                <c:pt idx="344">
                  <c:v>6.9487272727272731E-3</c:v>
                </c:pt>
                <c:pt idx="345">
                  <c:v>6.888363636363636E-3</c:v>
                </c:pt>
                <c:pt idx="346">
                  <c:v>6.7970909090909089E-3</c:v>
                </c:pt>
                <c:pt idx="347">
                  <c:v>6.6198181818181824E-3</c:v>
                </c:pt>
                <c:pt idx="348">
                  <c:v>6.5688181818181835E-3</c:v>
                </c:pt>
                <c:pt idx="349">
                  <c:v>6.4734545454545461E-3</c:v>
                </c:pt>
                <c:pt idx="350">
                  <c:v>6.4290000000000007E-3</c:v>
                </c:pt>
                <c:pt idx="351">
                  <c:v>6.240272727272728E-3</c:v>
                </c:pt>
                <c:pt idx="352">
                  <c:v>6.1472727272727269E-3</c:v>
                </c:pt>
                <c:pt idx="353">
                  <c:v>5.7273636363636355E-3</c:v>
                </c:pt>
                <c:pt idx="354">
                  <c:v>5.6156363636363634E-3</c:v>
                </c:pt>
                <c:pt idx="355">
                  <c:v>5.6063636363636368E-3</c:v>
                </c:pt>
                <c:pt idx="356">
                  <c:v>5.4712727272727274E-3</c:v>
                </c:pt>
                <c:pt idx="357">
                  <c:v>5.3245454545454551E-3</c:v>
                </c:pt>
                <c:pt idx="358">
                  <c:v>5.0575454545454543E-3</c:v>
                </c:pt>
                <c:pt idx="359">
                  <c:v>4.7336363636363635E-3</c:v>
                </c:pt>
                <c:pt idx="360">
                  <c:v>4.4808181818181813E-3</c:v>
                </c:pt>
                <c:pt idx="361">
                  <c:v>4.2825454545454547E-3</c:v>
                </c:pt>
                <c:pt idx="362">
                  <c:v>4.3387272727272727E-3</c:v>
                </c:pt>
                <c:pt idx="363">
                  <c:v>4.1777272727272739E-3</c:v>
                </c:pt>
                <c:pt idx="364">
                  <c:v>4.1577272727272721E-3</c:v>
                </c:pt>
                <c:pt idx="365">
                  <c:v>4.2454545454545453E-3</c:v>
                </c:pt>
                <c:pt idx="366">
                  <c:v>4.1881818181818183E-3</c:v>
                </c:pt>
                <c:pt idx="367">
                  <c:v>4.3219090909090907E-3</c:v>
                </c:pt>
                <c:pt idx="368">
                  <c:v>4.316545454545454E-3</c:v>
                </c:pt>
                <c:pt idx="369">
                  <c:v>4.3546363636363643E-3</c:v>
                </c:pt>
                <c:pt idx="370">
                  <c:v>4.4251818181818186E-3</c:v>
                </c:pt>
                <c:pt idx="371">
                  <c:v>4.2977272727272725E-3</c:v>
                </c:pt>
                <c:pt idx="372">
                  <c:v>4.2266363636363638E-3</c:v>
                </c:pt>
                <c:pt idx="373">
                  <c:v>4.0954545454545454E-3</c:v>
                </c:pt>
                <c:pt idx="374">
                  <c:v>4.0249090909090911E-3</c:v>
                </c:pt>
                <c:pt idx="375">
                  <c:v>4.0391818181818185E-3</c:v>
                </c:pt>
                <c:pt idx="376">
                  <c:v>3.5310909090909091E-3</c:v>
                </c:pt>
                <c:pt idx="377">
                  <c:v>3.4183636363636365E-3</c:v>
                </c:pt>
                <c:pt idx="378">
                  <c:v>3.0219090909090907E-3</c:v>
                </c:pt>
                <c:pt idx="379">
                  <c:v>2.966636363636364E-3</c:v>
                </c:pt>
                <c:pt idx="380">
                  <c:v>3.1843636363636362E-3</c:v>
                </c:pt>
                <c:pt idx="381">
                  <c:v>3.1453636363636362E-3</c:v>
                </c:pt>
                <c:pt idx="382">
                  <c:v>3.3296363636363636E-3</c:v>
                </c:pt>
                <c:pt idx="383">
                  <c:v>3.3167272727272728E-3</c:v>
                </c:pt>
                <c:pt idx="384">
                  <c:v>3.1811818181818187E-3</c:v>
                </c:pt>
                <c:pt idx="385">
                  <c:v>3.149272727272728E-3</c:v>
                </c:pt>
                <c:pt idx="386">
                  <c:v>3.1310000000000005E-3</c:v>
                </c:pt>
                <c:pt idx="387">
                  <c:v>3.4324545454545458E-3</c:v>
                </c:pt>
                <c:pt idx="388">
                  <c:v>3.4146363636363632E-3</c:v>
                </c:pt>
                <c:pt idx="389">
                  <c:v>3.513909090909091E-3</c:v>
                </c:pt>
                <c:pt idx="390">
                  <c:v>3.5219090909090907E-3</c:v>
                </c:pt>
                <c:pt idx="391">
                  <c:v>3.3019999999999994E-3</c:v>
                </c:pt>
                <c:pt idx="392">
                  <c:v>3.4100909090909095E-3</c:v>
                </c:pt>
                <c:pt idx="393">
                  <c:v>3.461363636363637E-3</c:v>
                </c:pt>
                <c:pt idx="394">
                  <c:v>3.4871818181818185E-3</c:v>
                </c:pt>
                <c:pt idx="395">
                  <c:v>3.5483636363636368E-3</c:v>
                </c:pt>
                <c:pt idx="396">
                  <c:v>3.4540909090909093E-3</c:v>
                </c:pt>
                <c:pt idx="397">
                  <c:v>3.466818181818182E-3</c:v>
                </c:pt>
                <c:pt idx="398">
                  <c:v>3.4050909090909093E-3</c:v>
                </c:pt>
                <c:pt idx="399">
                  <c:v>3.4764545454545452E-3</c:v>
                </c:pt>
                <c:pt idx="400">
                  <c:v>3.5666363636363634E-3</c:v>
                </c:pt>
                <c:pt idx="401">
                  <c:v>3.6436363636363641E-3</c:v>
                </c:pt>
                <c:pt idx="402">
                  <c:v>3.6980909090909091E-3</c:v>
                </c:pt>
                <c:pt idx="403">
                  <c:v>3.5789090909090909E-3</c:v>
                </c:pt>
                <c:pt idx="404">
                  <c:v>3.3738181818181818E-3</c:v>
                </c:pt>
                <c:pt idx="405">
                  <c:v>3.604363636363636E-3</c:v>
                </c:pt>
                <c:pt idx="406">
                  <c:v>3.6769090909090914E-3</c:v>
                </c:pt>
                <c:pt idx="407">
                  <c:v>3.9188181818181822E-3</c:v>
                </c:pt>
                <c:pt idx="408">
                  <c:v>3.9300909090909091E-3</c:v>
                </c:pt>
                <c:pt idx="409">
                  <c:v>4.1729999999999996E-3</c:v>
                </c:pt>
                <c:pt idx="410">
                  <c:v>4.2713636363636365E-3</c:v>
                </c:pt>
                <c:pt idx="411">
                  <c:v>4.2175454545454539E-3</c:v>
                </c:pt>
                <c:pt idx="412">
                  <c:v>4.2469999999999999E-3</c:v>
                </c:pt>
                <c:pt idx="413">
                  <c:v>4.2485454545454545E-3</c:v>
                </c:pt>
                <c:pt idx="414">
                  <c:v>4.3446363636363639E-3</c:v>
                </c:pt>
                <c:pt idx="415">
                  <c:v>4.6727272727272728E-3</c:v>
                </c:pt>
                <c:pt idx="416">
                  <c:v>4.5560909090909098E-3</c:v>
                </c:pt>
                <c:pt idx="417">
                  <c:v>4.6186363636363647E-3</c:v>
                </c:pt>
                <c:pt idx="418">
                  <c:v>4.6725454545454553E-3</c:v>
                </c:pt>
                <c:pt idx="419">
                  <c:v>4.7885454545454542E-3</c:v>
                </c:pt>
                <c:pt idx="420">
                  <c:v>4.6614545454545459E-3</c:v>
                </c:pt>
                <c:pt idx="421">
                  <c:v>4.9246363636363637E-3</c:v>
                </c:pt>
                <c:pt idx="422">
                  <c:v>4.998636363636364E-3</c:v>
                </c:pt>
                <c:pt idx="423">
                  <c:v>4.9150909090909098E-3</c:v>
                </c:pt>
                <c:pt idx="424">
                  <c:v>4.9235454545454548E-3</c:v>
                </c:pt>
                <c:pt idx="425">
                  <c:v>5.0476363636363635E-3</c:v>
                </c:pt>
                <c:pt idx="426">
                  <c:v>5.0294545454545453E-3</c:v>
                </c:pt>
                <c:pt idx="427">
                  <c:v>4.9741818181818177E-3</c:v>
                </c:pt>
                <c:pt idx="428">
                  <c:v>4.9749090909090906E-3</c:v>
                </c:pt>
                <c:pt idx="429">
                  <c:v>4.8766363636363634E-3</c:v>
                </c:pt>
                <c:pt idx="430">
                  <c:v>4.9737272727272729E-3</c:v>
                </c:pt>
                <c:pt idx="431">
                  <c:v>4.8269090909090909E-3</c:v>
                </c:pt>
                <c:pt idx="432">
                  <c:v>4.552909090909091E-3</c:v>
                </c:pt>
                <c:pt idx="433">
                  <c:v>4.4409090909090917E-3</c:v>
                </c:pt>
                <c:pt idx="434">
                  <c:v>4.6448181818181822E-3</c:v>
                </c:pt>
                <c:pt idx="435">
                  <c:v>4.8085454545454542E-3</c:v>
                </c:pt>
                <c:pt idx="436">
                  <c:v>4.8109999999999993E-3</c:v>
                </c:pt>
                <c:pt idx="437">
                  <c:v>4.8644545454545459E-3</c:v>
                </c:pt>
                <c:pt idx="438">
                  <c:v>4.9288181818181809E-3</c:v>
                </c:pt>
                <c:pt idx="439">
                  <c:v>4.9008181818181824E-3</c:v>
                </c:pt>
                <c:pt idx="440">
                  <c:v>5.1009090909090917E-3</c:v>
                </c:pt>
                <c:pt idx="441">
                  <c:v>4.947E-3</c:v>
                </c:pt>
                <c:pt idx="442">
                  <c:v>5.0099999999999997E-3</c:v>
                </c:pt>
                <c:pt idx="443">
                  <c:v>5.191454545454546E-3</c:v>
                </c:pt>
                <c:pt idx="444">
                  <c:v>5.3847272727272728E-3</c:v>
                </c:pt>
                <c:pt idx="445">
                  <c:v>5.2590000000000007E-3</c:v>
                </c:pt>
                <c:pt idx="446">
                  <c:v>5.3613636363636363E-3</c:v>
                </c:pt>
                <c:pt idx="447">
                  <c:v>5.4123636363636379E-3</c:v>
                </c:pt>
                <c:pt idx="448">
                  <c:v>5.2057272727272742E-3</c:v>
                </c:pt>
                <c:pt idx="449">
                  <c:v>5.1583636363636371E-3</c:v>
                </c:pt>
                <c:pt idx="450">
                  <c:v>5.0995454545454547E-3</c:v>
                </c:pt>
                <c:pt idx="451">
                  <c:v>5.0132727272727273E-3</c:v>
                </c:pt>
                <c:pt idx="452">
                  <c:v>4.9139090909090903E-3</c:v>
                </c:pt>
                <c:pt idx="453">
                  <c:v>4.871181818181817E-3</c:v>
                </c:pt>
                <c:pt idx="454">
                  <c:v>4.6150909090909081E-3</c:v>
                </c:pt>
                <c:pt idx="455">
                  <c:v>4.5277272727272727E-3</c:v>
                </c:pt>
                <c:pt idx="456">
                  <c:v>4.0350000000000004E-3</c:v>
                </c:pt>
                <c:pt idx="457">
                  <c:v>3.6331818181818184E-3</c:v>
                </c:pt>
                <c:pt idx="458">
                  <c:v>3.391454545454546E-3</c:v>
                </c:pt>
                <c:pt idx="459">
                  <c:v>3.3081818181818186E-3</c:v>
                </c:pt>
                <c:pt idx="460">
                  <c:v>3.095545454545455E-3</c:v>
                </c:pt>
                <c:pt idx="461">
                  <c:v>2.938727272727273E-3</c:v>
                </c:pt>
                <c:pt idx="462">
                  <c:v>2.7756363636363638E-3</c:v>
                </c:pt>
                <c:pt idx="463">
                  <c:v>2.7686363636363637E-3</c:v>
                </c:pt>
                <c:pt idx="464">
                  <c:v>2.7523636363636366E-3</c:v>
                </c:pt>
                <c:pt idx="465">
                  <c:v>2.6218181818181822E-3</c:v>
                </c:pt>
                <c:pt idx="466">
                  <c:v>2.446090909090909E-3</c:v>
                </c:pt>
                <c:pt idx="467">
                  <c:v>2.7690909090909094E-3</c:v>
                </c:pt>
                <c:pt idx="468">
                  <c:v>2.7355454545454545E-3</c:v>
                </c:pt>
                <c:pt idx="469">
                  <c:v>2.8383636363636363E-3</c:v>
                </c:pt>
                <c:pt idx="470">
                  <c:v>2.8367272727272724E-3</c:v>
                </c:pt>
                <c:pt idx="471">
                  <c:v>2.7152727272727272E-3</c:v>
                </c:pt>
                <c:pt idx="472">
                  <c:v>2.7278181818181815E-3</c:v>
                </c:pt>
                <c:pt idx="473">
                  <c:v>2.6050000000000001E-3</c:v>
                </c:pt>
                <c:pt idx="474">
                  <c:v>2.5183636363636367E-3</c:v>
                </c:pt>
                <c:pt idx="475">
                  <c:v>2.4086363636363641E-3</c:v>
                </c:pt>
                <c:pt idx="476">
                  <c:v>2.2877272727272724E-3</c:v>
                </c:pt>
                <c:pt idx="477">
                  <c:v>2.2459090909090905E-3</c:v>
                </c:pt>
                <c:pt idx="478">
                  <c:v>2.292636363636363E-3</c:v>
                </c:pt>
                <c:pt idx="479">
                  <c:v>2.1966363636363637E-3</c:v>
                </c:pt>
                <c:pt idx="480">
                  <c:v>1.8995454545454545E-3</c:v>
                </c:pt>
                <c:pt idx="481">
                  <c:v>1.7475454545454545E-3</c:v>
                </c:pt>
                <c:pt idx="482">
                  <c:v>1.7042727272727272E-3</c:v>
                </c:pt>
                <c:pt idx="483">
                  <c:v>1.6895454545454542E-3</c:v>
                </c:pt>
                <c:pt idx="484">
                  <c:v>1.6183636363636363E-3</c:v>
                </c:pt>
                <c:pt idx="485">
                  <c:v>1.5131818181818182E-3</c:v>
                </c:pt>
                <c:pt idx="486">
                  <c:v>1.7211818181818183E-3</c:v>
                </c:pt>
                <c:pt idx="487">
                  <c:v>1.659727272727273E-3</c:v>
                </c:pt>
                <c:pt idx="488">
                  <c:v>1.5523636363636367E-3</c:v>
                </c:pt>
                <c:pt idx="489">
                  <c:v>1.1120000000000001E-3</c:v>
                </c:pt>
                <c:pt idx="490">
                  <c:v>1.0753636363636362E-3</c:v>
                </c:pt>
                <c:pt idx="491">
                  <c:v>9.702727272727275E-4</c:v>
                </c:pt>
                <c:pt idx="492">
                  <c:v>9.1163636363636371E-4</c:v>
                </c:pt>
                <c:pt idx="493">
                  <c:v>9.9854545454545465E-4</c:v>
                </c:pt>
                <c:pt idx="494">
                  <c:v>1.0189999999999999E-3</c:v>
                </c:pt>
                <c:pt idx="495">
                  <c:v>1.097909090909091E-3</c:v>
                </c:pt>
                <c:pt idx="496">
                  <c:v>9.6336363636363644E-4</c:v>
                </c:pt>
                <c:pt idx="497">
                  <c:v>6.5372727272727273E-4</c:v>
                </c:pt>
                <c:pt idx="498">
                  <c:v>4.5645454545454554E-4</c:v>
                </c:pt>
                <c:pt idx="499">
                  <c:v>4.0290909090909098E-4</c:v>
                </c:pt>
                <c:pt idx="500">
                  <c:v>3.9845454545454559E-4</c:v>
                </c:pt>
                <c:pt idx="501">
                  <c:v>2.8890909090909103E-4</c:v>
                </c:pt>
                <c:pt idx="502">
                  <c:v>2.7336363636363647E-4</c:v>
                </c:pt>
                <c:pt idx="503">
                  <c:v>2.2609090909090913E-4</c:v>
                </c:pt>
                <c:pt idx="504">
                  <c:v>8.9000000000000022E-5</c:v>
                </c:pt>
                <c:pt idx="505">
                  <c:v>-7.3636363636363626E-5</c:v>
                </c:pt>
                <c:pt idx="506">
                  <c:v>-3.3290909090909096E-4</c:v>
                </c:pt>
                <c:pt idx="507">
                  <c:v>-2.667272727272727E-4</c:v>
                </c:pt>
                <c:pt idx="508">
                  <c:v>-3.2945454545454548E-4</c:v>
                </c:pt>
                <c:pt idx="509">
                  <c:v>-1.7218181818181818E-4</c:v>
                </c:pt>
                <c:pt idx="510">
                  <c:v>-2.5099999999999998E-4</c:v>
                </c:pt>
                <c:pt idx="511">
                  <c:v>-5.8363636363636391E-5</c:v>
                </c:pt>
                <c:pt idx="512">
                  <c:v>-4.4363636363636369E-5</c:v>
                </c:pt>
                <c:pt idx="513">
                  <c:v>6.9818181818181795E-5</c:v>
                </c:pt>
                <c:pt idx="514">
                  <c:v>1.3527272727272726E-4</c:v>
                </c:pt>
                <c:pt idx="515">
                  <c:v>1.6418181818181817E-4</c:v>
                </c:pt>
                <c:pt idx="516">
                  <c:v>2.1554545454545454E-4</c:v>
                </c:pt>
                <c:pt idx="517">
                  <c:v>1.8190909090909089E-4</c:v>
                </c:pt>
                <c:pt idx="518">
                  <c:v>1.4100000000000001E-4</c:v>
                </c:pt>
                <c:pt idx="519">
                  <c:v>2.5599999999999999E-4</c:v>
                </c:pt>
                <c:pt idx="520">
                  <c:v>4.8518181818181814E-4</c:v>
                </c:pt>
                <c:pt idx="521">
                  <c:v>5.3736363636363628E-4</c:v>
                </c:pt>
                <c:pt idx="522">
                  <c:v>4.3045454545454545E-4</c:v>
                </c:pt>
                <c:pt idx="523">
                  <c:v>4.7645454545454537E-4</c:v>
                </c:pt>
                <c:pt idx="524">
                  <c:v>9.8181818181818236E-5</c:v>
                </c:pt>
                <c:pt idx="525">
                  <c:v>3.3454545454545479E-5</c:v>
                </c:pt>
                <c:pt idx="526">
                  <c:v>2.5727272727272731E-5</c:v>
                </c:pt>
                <c:pt idx="527">
                  <c:v>2.4272727272727241E-5</c:v>
                </c:pt>
                <c:pt idx="528">
                  <c:v>1.2627272727272726E-4</c:v>
                </c:pt>
                <c:pt idx="529">
                  <c:v>2.0545454545454545E-4</c:v>
                </c:pt>
                <c:pt idx="530">
                  <c:v>1.5345454545454543E-4</c:v>
                </c:pt>
                <c:pt idx="531">
                  <c:v>-1.181818181818179E-5</c:v>
                </c:pt>
                <c:pt idx="532">
                  <c:v>1.8181818181818189E-5</c:v>
                </c:pt>
                <c:pt idx="533">
                  <c:v>2.0272727272727272E-4</c:v>
                </c:pt>
                <c:pt idx="534">
                  <c:v>3.6109090909090905E-4</c:v>
                </c:pt>
                <c:pt idx="535">
                  <c:v>6.9499999999999998E-4</c:v>
                </c:pt>
                <c:pt idx="536">
                  <c:v>7.9709090909090919E-4</c:v>
                </c:pt>
                <c:pt idx="537">
                  <c:v>9.5045454545454556E-4</c:v>
                </c:pt>
                <c:pt idx="538">
                  <c:v>9.884545454545454E-4</c:v>
                </c:pt>
                <c:pt idx="539">
                  <c:v>1.0523636363636362E-3</c:v>
                </c:pt>
                <c:pt idx="540">
                  <c:v>1.1478181818181817E-3</c:v>
                </c:pt>
                <c:pt idx="541">
                  <c:v>1.155E-3</c:v>
                </c:pt>
                <c:pt idx="542">
                  <c:v>1.2209999999999999E-3</c:v>
                </c:pt>
                <c:pt idx="543">
                  <c:v>1.2538181818181815E-3</c:v>
                </c:pt>
                <c:pt idx="544">
                  <c:v>1.1984545454545453E-3</c:v>
                </c:pt>
                <c:pt idx="545">
                  <c:v>1.1741818181818181E-3</c:v>
                </c:pt>
                <c:pt idx="546">
                  <c:v>1.1749999999999998E-3</c:v>
                </c:pt>
                <c:pt idx="547">
                  <c:v>1.2079090909090909E-3</c:v>
                </c:pt>
                <c:pt idx="548">
                  <c:v>1.1226363636363636E-3</c:v>
                </c:pt>
                <c:pt idx="549">
                  <c:v>8.5063636363636353E-4</c:v>
                </c:pt>
                <c:pt idx="550">
                  <c:v>8.3945454545454536E-4</c:v>
                </c:pt>
                <c:pt idx="551">
                  <c:v>7.8854545454545464E-4</c:v>
                </c:pt>
                <c:pt idx="552">
                  <c:v>8.6936363636363654E-4</c:v>
                </c:pt>
                <c:pt idx="553">
                  <c:v>7.7136363636363644E-4</c:v>
                </c:pt>
                <c:pt idx="554">
                  <c:v>6.6254545454545461E-4</c:v>
                </c:pt>
                <c:pt idx="555">
                  <c:v>7.3836363636363639E-4</c:v>
                </c:pt>
                <c:pt idx="556">
                  <c:v>6.804545454545455E-4</c:v>
                </c:pt>
                <c:pt idx="557">
                  <c:v>8.3027272727272735E-4</c:v>
                </c:pt>
                <c:pt idx="558">
                  <c:v>8.3800000000000009E-4</c:v>
                </c:pt>
                <c:pt idx="559">
                  <c:v>7.8863636363636364E-4</c:v>
                </c:pt>
                <c:pt idx="560">
                  <c:v>1.0231818181818183E-3</c:v>
                </c:pt>
                <c:pt idx="561">
                  <c:v>9.9327272727272719E-4</c:v>
                </c:pt>
                <c:pt idx="562">
                  <c:v>1.0283636363636365E-3</c:v>
                </c:pt>
                <c:pt idx="563">
                  <c:v>9.3927272727272718E-4</c:v>
                </c:pt>
                <c:pt idx="564">
                  <c:v>9.8818181818181839E-4</c:v>
                </c:pt>
                <c:pt idx="565">
                  <c:v>1.0536363636363638E-3</c:v>
                </c:pt>
                <c:pt idx="566">
                  <c:v>1.0921818181818181E-3</c:v>
                </c:pt>
                <c:pt idx="567">
                  <c:v>9.0981818181818167E-4</c:v>
                </c:pt>
                <c:pt idx="568">
                  <c:v>7.6272727272727267E-4</c:v>
                </c:pt>
                <c:pt idx="569">
                  <c:v>6.6672727272727261E-4</c:v>
                </c:pt>
                <c:pt idx="570">
                  <c:v>8.880909090909089E-4</c:v>
                </c:pt>
                <c:pt idx="571">
                  <c:v>6.7681818181818175E-4</c:v>
                </c:pt>
                <c:pt idx="572">
                  <c:v>5.5354545454545446E-4</c:v>
                </c:pt>
                <c:pt idx="573">
                  <c:v>3.6290909090909082E-4</c:v>
                </c:pt>
                <c:pt idx="574">
                  <c:v>2.6236363636363642E-4</c:v>
                </c:pt>
                <c:pt idx="575">
                  <c:v>1.3936363636363636E-4</c:v>
                </c:pt>
                <c:pt idx="576">
                  <c:v>6.1909090909090958E-5</c:v>
                </c:pt>
                <c:pt idx="577">
                  <c:v>-8.6636363636363644E-5</c:v>
                </c:pt>
                <c:pt idx="578">
                  <c:v>-8.6909090909090915E-5</c:v>
                </c:pt>
                <c:pt idx="579">
                  <c:v>-2.6427272727272725E-4</c:v>
                </c:pt>
                <c:pt idx="580">
                  <c:v>-4.55E-4</c:v>
                </c:pt>
                <c:pt idx="581">
                  <c:v>-8.5654545454545456E-4</c:v>
                </c:pt>
                <c:pt idx="582">
                  <c:v>-8.8345454545454556E-4</c:v>
                </c:pt>
                <c:pt idx="583">
                  <c:v>-8.8772727272727267E-4</c:v>
                </c:pt>
                <c:pt idx="584">
                  <c:v>-9.8400000000000007E-4</c:v>
                </c:pt>
                <c:pt idx="585">
                  <c:v>-1.0111818181818182E-3</c:v>
                </c:pt>
                <c:pt idx="586">
                  <c:v>-1.0766363636363636E-3</c:v>
                </c:pt>
                <c:pt idx="587">
                  <c:v>-1.1532727272727274E-3</c:v>
                </c:pt>
                <c:pt idx="588">
                  <c:v>-1.5245454545454546E-3</c:v>
                </c:pt>
                <c:pt idx="589">
                  <c:v>-1.5450909090909092E-3</c:v>
                </c:pt>
                <c:pt idx="590">
                  <c:v>-1.5921818181818183E-3</c:v>
                </c:pt>
                <c:pt idx="591">
                  <c:v>-1.5874545454545453E-3</c:v>
                </c:pt>
                <c:pt idx="592">
                  <c:v>-1.5399090909090909E-3</c:v>
                </c:pt>
                <c:pt idx="593">
                  <c:v>-1.5700000000000004E-3</c:v>
                </c:pt>
                <c:pt idx="594">
                  <c:v>-1.6329090909090913E-3</c:v>
                </c:pt>
                <c:pt idx="595">
                  <c:v>-1.6889999999999997E-3</c:v>
                </c:pt>
                <c:pt idx="596">
                  <c:v>-1.7340000000000001E-3</c:v>
                </c:pt>
                <c:pt idx="597">
                  <c:v>-1.5548181818181817E-3</c:v>
                </c:pt>
                <c:pt idx="598">
                  <c:v>-1.694454545454545E-3</c:v>
                </c:pt>
                <c:pt idx="599">
                  <c:v>-1.5346363636363637E-3</c:v>
                </c:pt>
                <c:pt idx="600">
                  <c:v>-1.5979090909090908E-3</c:v>
                </c:pt>
                <c:pt idx="601">
                  <c:v>-1.7745454545454549E-3</c:v>
                </c:pt>
                <c:pt idx="602">
                  <c:v>-1.8164545454545454E-3</c:v>
                </c:pt>
                <c:pt idx="603">
                  <c:v>-1.9093636363636361E-3</c:v>
                </c:pt>
                <c:pt idx="604">
                  <c:v>-1.9747272727272725E-3</c:v>
                </c:pt>
                <c:pt idx="605">
                  <c:v>-2.0641818181818183E-3</c:v>
                </c:pt>
                <c:pt idx="606">
                  <c:v>-2.0159090909090908E-3</c:v>
                </c:pt>
                <c:pt idx="607">
                  <c:v>-2.1392727272727275E-3</c:v>
                </c:pt>
                <c:pt idx="608">
                  <c:v>-2.4749999999999998E-3</c:v>
                </c:pt>
                <c:pt idx="609">
                  <c:v>-2.2755454545454546E-3</c:v>
                </c:pt>
                <c:pt idx="610">
                  <c:v>-2.2982727272727278E-3</c:v>
                </c:pt>
                <c:pt idx="611">
                  <c:v>-2.3156363636363639E-3</c:v>
                </c:pt>
                <c:pt idx="612">
                  <c:v>-2.162818181818182E-3</c:v>
                </c:pt>
                <c:pt idx="613">
                  <c:v>-2.1524545454545451E-3</c:v>
                </c:pt>
                <c:pt idx="614">
                  <c:v>-2.073272727272727E-3</c:v>
                </c:pt>
                <c:pt idx="615">
                  <c:v>-2.1527272727272727E-3</c:v>
                </c:pt>
                <c:pt idx="616">
                  <c:v>-1.8914545454545453E-3</c:v>
                </c:pt>
                <c:pt idx="617">
                  <c:v>-1.9117272727272726E-3</c:v>
                </c:pt>
                <c:pt idx="618">
                  <c:v>-1.8394545454545454E-3</c:v>
                </c:pt>
                <c:pt idx="619">
                  <c:v>-1.6558181818181819E-3</c:v>
                </c:pt>
                <c:pt idx="620">
                  <c:v>-1.7538181818181819E-3</c:v>
                </c:pt>
                <c:pt idx="621">
                  <c:v>-1.7437272727272727E-3</c:v>
                </c:pt>
                <c:pt idx="622">
                  <c:v>-1.822727272727273E-3</c:v>
                </c:pt>
                <c:pt idx="623">
                  <c:v>-1.7735454545454545E-3</c:v>
                </c:pt>
                <c:pt idx="624">
                  <c:v>-1.7280000000000002E-3</c:v>
                </c:pt>
                <c:pt idx="625">
                  <c:v>-1.7076363636363639E-3</c:v>
                </c:pt>
                <c:pt idx="626">
                  <c:v>-1.5199999999999999E-3</c:v>
                </c:pt>
                <c:pt idx="627">
                  <c:v>-1.6565454545454544E-3</c:v>
                </c:pt>
                <c:pt idx="628">
                  <c:v>-1.5721818181818183E-3</c:v>
                </c:pt>
                <c:pt idx="629">
                  <c:v>-1.5466363636363637E-3</c:v>
                </c:pt>
                <c:pt idx="630">
                  <c:v>-1.5925454545454543E-3</c:v>
                </c:pt>
                <c:pt idx="631">
                  <c:v>-1.6168181818181817E-3</c:v>
                </c:pt>
                <c:pt idx="632">
                  <c:v>-1.5547272727272729E-3</c:v>
                </c:pt>
                <c:pt idx="633">
                  <c:v>-1.334636363636364E-3</c:v>
                </c:pt>
                <c:pt idx="634">
                  <c:v>-1.396909090909091E-3</c:v>
                </c:pt>
                <c:pt idx="635">
                  <c:v>-1.3169090909090912E-3</c:v>
                </c:pt>
                <c:pt idx="636">
                  <c:v>-1.2365454545454548E-3</c:v>
                </c:pt>
                <c:pt idx="637">
                  <c:v>-1.1059090909090908E-3</c:v>
                </c:pt>
                <c:pt idx="638">
                  <c:v>-1.2339090909090908E-3</c:v>
                </c:pt>
                <c:pt idx="639">
                  <c:v>-1.2223636363636362E-3</c:v>
                </c:pt>
                <c:pt idx="640">
                  <c:v>-1.2586363636363637E-3</c:v>
                </c:pt>
                <c:pt idx="641">
                  <c:v>-1.1506363636363639E-3</c:v>
                </c:pt>
                <c:pt idx="642">
                  <c:v>-9.6627272727272751E-4</c:v>
                </c:pt>
                <c:pt idx="643">
                  <c:v>-1.0480000000000001E-3</c:v>
                </c:pt>
                <c:pt idx="644">
                  <c:v>-9.1636363636363638E-4</c:v>
                </c:pt>
                <c:pt idx="645">
                  <c:v>-5.9463636363636359E-4</c:v>
                </c:pt>
                <c:pt idx="646">
                  <c:v>-5.2827272727272716E-4</c:v>
                </c:pt>
                <c:pt idx="647">
                  <c:v>-4.390909090909091E-4</c:v>
                </c:pt>
                <c:pt idx="648">
                  <c:v>-3.7481818181818184E-4</c:v>
                </c:pt>
                <c:pt idx="649">
                  <c:v>-7.0000000000000021E-5</c:v>
                </c:pt>
                <c:pt idx="650">
                  <c:v>-2.8454545454545489E-5</c:v>
                </c:pt>
                <c:pt idx="651">
                  <c:v>3.5081818181818185E-4</c:v>
                </c:pt>
                <c:pt idx="652">
                  <c:v>4.0890909090909091E-4</c:v>
                </c:pt>
                <c:pt idx="653">
                  <c:v>5.1636363636363642E-4</c:v>
                </c:pt>
                <c:pt idx="654">
                  <c:v>7.9300000000000019E-4</c:v>
                </c:pt>
                <c:pt idx="655">
                  <c:v>6.2063636363636357E-4</c:v>
                </c:pt>
                <c:pt idx="656">
                  <c:v>5.8E-4</c:v>
                </c:pt>
                <c:pt idx="657">
                  <c:v>7.7072727272727286E-4</c:v>
                </c:pt>
                <c:pt idx="658">
                  <c:v>8.1936363636363641E-4</c:v>
                </c:pt>
                <c:pt idx="659">
                  <c:v>1.0281818181818183E-3</c:v>
                </c:pt>
                <c:pt idx="660">
                  <c:v>1.0573636363636364E-3</c:v>
                </c:pt>
                <c:pt idx="661">
                  <c:v>1.1476363636363637E-3</c:v>
                </c:pt>
                <c:pt idx="662">
                  <c:v>1.0681818181818184E-3</c:v>
                </c:pt>
                <c:pt idx="663">
                  <c:v>1.1974545454545454E-3</c:v>
                </c:pt>
                <c:pt idx="664">
                  <c:v>1.1811818181818182E-3</c:v>
                </c:pt>
                <c:pt idx="665">
                  <c:v>1.0783636363636364E-3</c:v>
                </c:pt>
                <c:pt idx="666">
                  <c:v>1.2863636363636363E-3</c:v>
                </c:pt>
                <c:pt idx="667">
                  <c:v>1.2416363636363636E-3</c:v>
                </c:pt>
                <c:pt idx="668">
                  <c:v>8.8127272727272718E-4</c:v>
                </c:pt>
                <c:pt idx="669">
                  <c:v>7.9000000000000001E-4</c:v>
                </c:pt>
                <c:pt idx="670">
                  <c:v>4.7072727272727278E-4</c:v>
                </c:pt>
                <c:pt idx="671">
                  <c:v>4.2054545454545453E-4</c:v>
                </c:pt>
                <c:pt idx="672">
                  <c:v>5.5254545454545454E-4</c:v>
                </c:pt>
                <c:pt idx="673">
                  <c:v>3.86E-4</c:v>
                </c:pt>
                <c:pt idx="674">
                  <c:v>2.42E-4</c:v>
                </c:pt>
                <c:pt idx="675">
                  <c:v>1.9145454545454544E-4</c:v>
                </c:pt>
                <c:pt idx="676">
                  <c:v>3.1336363636363631E-4</c:v>
                </c:pt>
                <c:pt idx="677">
                  <c:v>1.94E-4</c:v>
                </c:pt>
                <c:pt idx="678">
                  <c:v>1.4463636363636369E-4</c:v>
                </c:pt>
                <c:pt idx="679">
                  <c:v>4.810909090909091E-4</c:v>
                </c:pt>
                <c:pt idx="680">
                  <c:v>4.5800000000000007E-4</c:v>
                </c:pt>
                <c:pt idx="681">
                  <c:v>5.4927272727272735E-4</c:v>
                </c:pt>
                <c:pt idx="682">
                  <c:v>4.5481818181818188E-4</c:v>
                </c:pt>
                <c:pt idx="683">
                  <c:v>3.2054545454545459E-4</c:v>
                </c:pt>
                <c:pt idx="684">
                  <c:v>4.1236363636363638E-4</c:v>
                </c:pt>
                <c:pt idx="685">
                  <c:v>4.2527272727272726E-4</c:v>
                </c:pt>
                <c:pt idx="686">
                  <c:v>2.7236363636363639E-4</c:v>
                </c:pt>
                <c:pt idx="687">
                  <c:v>3.3490909090909095E-4</c:v>
                </c:pt>
                <c:pt idx="688">
                  <c:v>3.1763636363636363E-4</c:v>
                </c:pt>
                <c:pt idx="689">
                  <c:v>2.7454545454545451E-4</c:v>
                </c:pt>
                <c:pt idx="690">
                  <c:v>1.4309090909090909E-4</c:v>
                </c:pt>
                <c:pt idx="691">
                  <c:v>-9.2545454545454569E-5</c:v>
                </c:pt>
                <c:pt idx="692">
                  <c:v>-3.6909090909090914E-4</c:v>
                </c:pt>
                <c:pt idx="693">
                  <c:v>-4.5081818181818179E-4</c:v>
                </c:pt>
                <c:pt idx="694">
                  <c:v>-5.1254545454545465E-4</c:v>
                </c:pt>
                <c:pt idx="695">
                  <c:v>-6.4672727272727288E-4</c:v>
                </c:pt>
                <c:pt idx="696">
                  <c:v>-7.7400000000000006E-4</c:v>
                </c:pt>
                <c:pt idx="697">
                  <c:v>-8.2018181818181821E-4</c:v>
                </c:pt>
                <c:pt idx="698">
                  <c:v>-1.1660000000000002E-3</c:v>
                </c:pt>
                <c:pt idx="699">
                  <c:v>-1.3850909090909092E-3</c:v>
                </c:pt>
                <c:pt idx="700">
                  <c:v>-1.3546363636363636E-3</c:v>
                </c:pt>
                <c:pt idx="701">
                  <c:v>-1.5653636363636364E-3</c:v>
                </c:pt>
                <c:pt idx="702">
                  <c:v>-1.5353636363636366E-3</c:v>
                </c:pt>
                <c:pt idx="703">
                  <c:v>-1.4580909090909091E-3</c:v>
                </c:pt>
                <c:pt idx="704">
                  <c:v>-1.502909090909091E-3</c:v>
                </c:pt>
                <c:pt idx="705">
                  <c:v>-1.6837272727272727E-3</c:v>
                </c:pt>
                <c:pt idx="706">
                  <c:v>-1.7099090909090909E-3</c:v>
                </c:pt>
                <c:pt idx="707">
                  <c:v>-1.8054545454545454E-3</c:v>
                </c:pt>
                <c:pt idx="708">
                  <c:v>-1.8112727272727273E-3</c:v>
                </c:pt>
                <c:pt idx="709">
                  <c:v>-1.7806363636363636E-3</c:v>
                </c:pt>
                <c:pt idx="710">
                  <c:v>-1.7454545454545453E-3</c:v>
                </c:pt>
                <c:pt idx="711">
                  <c:v>-2.0306363636363634E-3</c:v>
                </c:pt>
                <c:pt idx="712">
                  <c:v>-2.0870909090909091E-3</c:v>
                </c:pt>
                <c:pt idx="713">
                  <c:v>-2.0332727272727273E-3</c:v>
                </c:pt>
                <c:pt idx="714">
                  <c:v>-2.1879090909090911E-3</c:v>
                </c:pt>
                <c:pt idx="715">
                  <c:v>-2.1687272727272731E-3</c:v>
                </c:pt>
                <c:pt idx="716">
                  <c:v>-2.2617272727272729E-3</c:v>
                </c:pt>
                <c:pt idx="717">
                  <c:v>-2.7409090909090912E-3</c:v>
                </c:pt>
                <c:pt idx="718">
                  <c:v>-2.711818181818182E-3</c:v>
                </c:pt>
                <c:pt idx="719">
                  <c:v>-2.7997272727272727E-3</c:v>
                </c:pt>
                <c:pt idx="720">
                  <c:v>-2.9152727272727273E-3</c:v>
                </c:pt>
                <c:pt idx="721">
                  <c:v>-2.9728181818181819E-3</c:v>
                </c:pt>
                <c:pt idx="722">
                  <c:v>-2.7623636363636366E-3</c:v>
                </c:pt>
                <c:pt idx="723">
                  <c:v>-2.7577272727272728E-3</c:v>
                </c:pt>
                <c:pt idx="724">
                  <c:v>-2.954181818181818E-3</c:v>
                </c:pt>
                <c:pt idx="725">
                  <c:v>-2.8557272727272724E-3</c:v>
                </c:pt>
                <c:pt idx="726">
                  <c:v>-3.0059090909090908E-3</c:v>
                </c:pt>
                <c:pt idx="727">
                  <c:v>-2.9969999999999997E-3</c:v>
                </c:pt>
                <c:pt idx="728">
                  <c:v>-2.5157272727272723E-3</c:v>
                </c:pt>
                <c:pt idx="729">
                  <c:v>-2.6286363636363634E-3</c:v>
                </c:pt>
                <c:pt idx="730">
                  <c:v>-2.6067272727272727E-3</c:v>
                </c:pt>
                <c:pt idx="731">
                  <c:v>-2.5365454545454541E-3</c:v>
                </c:pt>
                <c:pt idx="732">
                  <c:v>-2.4992727272727276E-3</c:v>
                </c:pt>
                <c:pt idx="733">
                  <c:v>-2.6671818181818181E-3</c:v>
                </c:pt>
                <c:pt idx="734">
                  <c:v>-2.6570909090909089E-3</c:v>
                </c:pt>
                <c:pt idx="735">
                  <c:v>-2.5679090909090912E-3</c:v>
                </c:pt>
                <c:pt idx="736">
                  <c:v>-2.450818181818182E-3</c:v>
                </c:pt>
                <c:pt idx="737">
                  <c:v>-2.3859999999999997E-3</c:v>
                </c:pt>
                <c:pt idx="738">
                  <c:v>-2.3765454545454545E-3</c:v>
                </c:pt>
                <c:pt idx="739">
                  <c:v>-2.4718181818181818E-3</c:v>
                </c:pt>
                <c:pt idx="740">
                  <c:v>-2.4001818181818182E-3</c:v>
                </c:pt>
                <c:pt idx="741">
                  <c:v>-2.2752727272727273E-3</c:v>
                </c:pt>
                <c:pt idx="742">
                  <c:v>-2.2353636363636365E-3</c:v>
                </c:pt>
                <c:pt idx="743">
                  <c:v>-2.2144545454545455E-3</c:v>
                </c:pt>
                <c:pt idx="744">
                  <c:v>-2.1886363636363635E-3</c:v>
                </c:pt>
                <c:pt idx="745">
                  <c:v>-2.049909090909091E-3</c:v>
                </c:pt>
                <c:pt idx="746">
                  <c:v>-1.9649999999999997E-3</c:v>
                </c:pt>
                <c:pt idx="747">
                  <c:v>-1.9971818181818181E-3</c:v>
                </c:pt>
                <c:pt idx="748">
                  <c:v>-2.0910909090909088E-3</c:v>
                </c:pt>
                <c:pt idx="749">
                  <c:v>-1.9108181818181817E-3</c:v>
                </c:pt>
                <c:pt idx="750">
                  <c:v>-1.7506363636363637E-3</c:v>
                </c:pt>
                <c:pt idx="751">
                  <c:v>-1.6827272727272726E-3</c:v>
                </c:pt>
                <c:pt idx="752">
                  <c:v>-1.5871818181818181E-3</c:v>
                </c:pt>
                <c:pt idx="753">
                  <c:v>-1.575181818181818E-3</c:v>
                </c:pt>
                <c:pt idx="754">
                  <c:v>-1.5429090909090907E-3</c:v>
                </c:pt>
                <c:pt idx="755">
                  <c:v>-1.5215454545454545E-3</c:v>
                </c:pt>
                <c:pt idx="756">
                  <c:v>-1.5589090909090908E-3</c:v>
                </c:pt>
                <c:pt idx="757">
                  <c:v>-1.3748181818181819E-3</c:v>
                </c:pt>
                <c:pt idx="758">
                  <c:v>-1.3953636363636364E-3</c:v>
                </c:pt>
                <c:pt idx="759">
                  <c:v>-1.0713636363636364E-3</c:v>
                </c:pt>
                <c:pt idx="760">
                  <c:v>-8.1645454545454545E-4</c:v>
                </c:pt>
                <c:pt idx="761">
                  <c:v>-8.4281818181818167E-4</c:v>
                </c:pt>
                <c:pt idx="762">
                  <c:v>-5.8227272727272728E-4</c:v>
                </c:pt>
                <c:pt idx="763">
                  <c:v>-6.3018181818181803E-4</c:v>
                </c:pt>
                <c:pt idx="764">
                  <c:v>-5.1236363636363643E-4</c:v>
                </c:pt>
                <c:pt idx="765">
                  <c:v>-4.0363636363636361E-4</c:v>
                </c:pt>
                <c:pt idx="766">
                  <c:v>-2.5499999999999996E-4</c:v>
                </c:pt>
                <c:pt idx="767">
                  <c:v>-2.2454545454545454E-4</c:v>
                </c:pt>
                <c:pt idx="768">
                  <c:v>-3.181818181818182E-4</c:v>
                </c:pt>
                <c:pt idx="769">
                  <c:v>-2.4600000000000002E-4</c:v>
                </c:pt>
                <c:pt idx="770">
                  <c:v>-1.8427272727272728E-4</c:v>
                </c:pt>
                <c:pt idx="771">
                  <c:v>-3.2809090909090912E-4</c:v>
                </c:pt>
                <c:pt idx="772">
                  <c:v>-2.3145454545454551E-4</c:v>
                </c:pt>
                <c:pt idx="773">
                  <c:v>-5.0654545454545451E-4</c:v>
                </c:pt>
                <c:pt idx="774">
                  <c:v>-5.3945454545454555E-4</c:v>
                </c:pt>
                <c:pt idx="775">
                  <c:v>-4.7554545454545457E-4</c:v>
                </c:pt>
                <c:pt idx="776">
                  <c:v>-4.0763636363636371E-4</c:v>
                </c:pt>
                <c:pt idx="777">
                  <c:v>-2.9399999999999999E-4</c:v>
                </c:pt>
                <c:pt idx="778">
                  <c:v>-3.0290909090909088E-4</c:v>
                </c:pt>
                <c:pt idx="779">
                  <c:v>-2.9263636363636362E-4</c:v>
                </c:pt>
                <c:pt idx="780">
                  <c:v>-1.227272727272727E-4</c:v>
                </c:pt>
                <c:pt idx="781">
                  <c:v>-8.3090909090909125E-5</c:v>
                </c:pt>
                <c:pt idx="782">
                  <c:v>-7.2454545454545485E-5</c:v>
                </c:pt>
                <c:pt idx="783">
                  <c:v>-3.1818181818181902E-6</c:v>
                </c:pt>
                <c:pt idx="784">
                  <c:v>2.4900000000000004E-4</c:v>
                </c:pt>
                <c:pt idx="785">
                  <c:v>4.7463636363636366E-4</c:v>
                </c:pt>
                <c:pt idx="786">
                  <c:v>4.8518181818181814E-4</c:v>
                </c:pt>
                <c:pt idx="787">
                  <c:v>3.9954545454545456E-4</c:v>
                </c:pt>
                <c:pt idx="788">
                  <c:v>2.3972727272727278E-4</c:v>
                </c:pt>
                <c:pt idx="789">
                  <c:v>3.0481818181818176E-4</c:v>
                </c:pt>
                <c:pt idx="790">
                  <c:v>4.4600000000000005E-4</c:v>
                </c:pt>
                <c:pt idx="791">
                  <c:v>4.2936363636363636E-4</c:v>
                </c:pt>
                <c:pt idx="792">
                  <c:v>3.57E-4</c:v>
                </c:pt>
                <c:pt idx="793">
                  <c:v>2.9272727272727274E-4</c:v>
                </c:pt>
                <c:pt idx="794">
                  <c:v>1.17E-4</c:v>
                </c:pt>
                <c:pt idx="795">
                  <c:v>-1.0136363636363637E-4</c:v>
                </c:pt>
                <c:pt idx="796">
                  <c:v>-3.5036363636363639E-4</c:v>
                </c:pt>
                <c:pt idx="797">
                  <c:v>-4.4100000000000004E-4</c:v>
                </c:pt>
                <c:pt idx="798">
                  <c:v>-3.8518181818181821E-4</c:v>
                </c:pt>
                <c:pt idx="799">
                  <c:v>-1.7181818181818186E-4</c:v>
                </c:pt>
                <c:pt idx="800">
                  <c:v>-2.0127272727272726E-4</c:v>
                </c:pt>
                <c:pt idx="801">
                  <c:v>-3.630909090909091E-4</c:v>
                </c:pt>
                <c:pt idx="802">
                  <c:v>-5.9254545454545454E-4</c:v>
                </c:pt>
                <c:pt idx="803">
                  <c:v>-7.1463636363636358E-4</c:v>
                </c:pt>
                <c:pt idx="804">
                  <c:v>-7.5463636363636358E-4</c:v>
                </c:pt>
                <c:pt idx="805">
                  <c:v>-8.4618181818181819E-4</c:v>
                </c:pt>
                <c:pt idx="806">
                  <c:v>-8.4981818181818184E-4</c:v>
                </c:pt>
                <c:pt idx="807">
                  <c:v>-8.9490909090909096E-4</c:v>
                </c:pt>
                <c:pt idx="808">
                  <c:v>-1.0058181818181817E-3</c:v>
                </c:pt>
                <c:pt idx="809">
                  <c:v>-1.0021818181818183E-3</c:v>
                </c:pt>
                <c:pt idx="810">
                  <c:v>-1.2483636363636362E-3</c:v>
                </c:pt>
                <c:pt idx="811">
                  <c:v>-1.3190000000000001E-3</c:v>
                </c:pt>
                <c:pt idx="812">
                  <c:v>-1.397E-3</c:v>
                </c:pt>
                <c:pt idx="813">
                  <c:v>-1.4468181818181817E-3</c:v>
                </c:pt>
                <c:pt idx="814">
                  <c:v>-1.6686363636363637E-3</c:v>
                </c:pt>
                <c:pt idx="815">
                  <c:v>-1.8464545454545457E-3</c:v>
                </c:pt>
                <c:pt idx="816">
                  <c:v>-1.8499090909090911E-3</c:v>
                </c:pt>
                <c:pt idx="817">
                  <c:v>-1.9510909090909093E-3</c:v>
                </c:pt>
                <c:pt idx="818">
                  <c:v>-2.0732727272727274E-3</c:v>
                </c:pt>
                <c:pt idx="819">
                  <c:v>-2.1527272727272727E-3</c:v>
                </c:pt>
                <c:pt idx="820">
                  <c:v>-2.4403636363636363E-3</c:v>
                </c:pt>
                <c:pt idx="821">
                  <c:v>-2.5296363636363632E-3</c:v>
                </c:pt>
                <c:pt idx="822">
                  <c:v>-2.6473636363636365E-3</c:v>
                </c:pt>
                <c:pt idx="823">
                  <c:v>-2.7423636363636365E-3</c:v>
                </c:pt>
                <c:pt idx="824">
                  <c:v>-2.7626363636363634E-3</c:v>
                </c:pt>
                <c:pt idx="825">
                  <c:v>-2.7741818181818176E-3</c:v>
                </c:pt>
                <c:pt idx="826">
                  <c:v>-2.9477272727272729E-3</c:v>
                </c:pt>
                <c:pt idx="827">
                  <c:v>-2.9220909090909089E-3</c:v>
                </c:pt>
                <c:pt idx="828">
                  <c:v>-2.8704545454545454E-3</c:v>
                </c:pt>
                <c:pt idx="829">
                  <c:v>-2.9691818181818179E-3</c:v>
                </c:pt>
                <c:pt idx="830">
                  <c:v>-2.9870909090909089E-3</c:v>
                </c:pt>
                <c:pt idx="831">
                  <c:v>-2.8678181818181823E-3</c:v>
                </c:pt>
                <c:pt idx="832">
                  <c:v>-3.0098181818181816E-3</c:v>
                </c:pt>
                <c:pt idx="833">
                  <c:v>-3.0954545454545453E-3</c:v>
                </c:pt>
                <c:pt idx="834">
                  <c:v>-2.9192727272727274E-3</c:v>
                </c:pt>
                <c:pt idx="835">
                  <c:v>-3.0501818181818186E-3</c:v>
                </c:pt>
                <c:pt idx="836">
                  <c:v>-2.9839090909090909E-3</c:v>
                </c:pt>
                <c:pt idx="837">
                  <c:v>-2.9539090909090908E-3</c:v>
                </c:pt>
                <c:pt idx="838">
                  <c:v>-3.1484545454545459E-3</c:v>
                </c:pt>
                <c:pt idx="839">
                  <c:v>-3.3120909090909099E-3</c:v>
                </c:pt>
                <c:pt idx="840">
                  <c:v>-2.845636363636364E-3</c:v>
                </c:pt>
                <c:pt idx="841">
                  <c:v>-2.8015454545454541E-3</c:v>
                </c:pt>
                <c:pt idx="842">
                  <c:v>-2.8276363636363638E-3</c:v>
                </c:pt>
                <c:pt idx="843">
                  <c:v>-2.7805454545454548E-3</c:v>
                </c:pt>
                <c:pt idx="844">
                  <c:v>-2.7253636363636364E-3</c:v>
                </c:pt>
                <c:pt idx="845">
                  <c:v>-2.99E-3</c:v>
                </c:pt>
                <c:pt idx="846">
                  <c:v>-3.0422727272727272E-3</c:v>
                </c:pt>
                <c:pt idx="847">
                  <c:v>-3.0673636363636363E-3</c:v>
                </c:pt>
                <c:pt idx="848">
                  <c:v>-2.9233636363636363E-3</c:v>
                </c:pt>
                <c:pt idx="849">
                  <c:v>-2.8426363636363636E-3</c:v>
                </c:pt>
                <c:pt idx="850">
                  <c:v>-2.596272727272727E-3</c:v>
                </c:pt>
                <c:pt idx="851">
                  <c:v>-2.9388181818181813E-3</c:v>
                </c:pt>
                <c:pt idx="852">
                  <c:v>-3.048636363636364E-3</c:v>
                </c:pt>
                <c:pt idx="853">
                  <c:v>-3.0738181818181815E-3</c:v>
                </c:pt>
                <c:pt idx="854">
                  <c:v>-3.0378181818181815E-3</c:v>
                </c:pt>
                <c:pt idx="855">
                  <c:v>-2.8969090909090906E-3</c:v>
                </c:pt>
                <c:pt idx="856">
                  <c:v>-2.7579090909090904E-3</c:v>
                </c:pt>
                <c:pt idx="857">
                  <c:v>-2.5580909090909092E-3</c:v>
                </c:pt>
                <c:pt idx="858">
                  <c:v>-2.5272727272727274E-3</c:v>
                </c:pt>
                <c:pt idx="859">
                  <c:v>-2.4525454545454542E-3</c:v>
                </c:pt>
                <c:pt idx="860">
                  <c:v>-2.3651818181818184E-3</c:v>
                </c:pt>
                <c:pt idx="861">
                  <c:v>-2.4748181818181822E-3</c:v>
                </c:pt>
                <c:pt idx="862">
                  <c:v>-2.3472727272727274E-3</c:v>
                </c:pt>
                <c:pt idx="863">
                  <c:v>-2.0741818181818183E-3</c:v>
                </c:pt>
                <c:pt idx="864">
                  <c:v>-2.0370000000000002E-3</c:v>
                </c:pt>
                <c:pt idx="865">
                  <c:v>-1.8135454545454544E-3</c:v>
                </c:pt>
                <c:pt idx="866">
                  <c:v>-1.7562727272727272E-3</c:v>
                </c:pt>
                <c:pt idx="867">
                  <c:v>-1.607909090909091E-3</c:v>
                </c:pt>
                <c:pt idx="868">
                  <c:v>-1.5420909090909094E-3</c:v>
                </c:pt>
                <c:pt idx="869">
                  <c:v>-1.355909090909091E-3</c:v>
                </c:pt>
                <c:pt idx="870">
                  <c:v>-1.3600000000000001E-3</c:v>
                </c:pt>
                <c:pt idx="871">
                  <c:v>-1.2072727272727272E-3</c:v>
                </c:pt>
                <c:pt idx="872">
                  <c:v>-1.0838181818181819E-3</c:v>
                </c:pt>
                <c:pt idx="873">
                  <c:v>-9.5918181818181833E-4</c:v>
                </c:pt>
                <c:pt idx="874">
                  <c:v>-8.0109090909090918E-4</c:v>
                </c:pt>
                <c:pt idx="875">
                  <c:v>-7.2199999999999999E-4</c:v>
                </c:pt>
                <c:pt idx="876">
                  <c:v>-7.2563636363636363E-4</c:v>
                </c:pt>
                <c:pt idx="877">
                  <c:v>-6.6672727272727272E-4</c:v>
                </c:pt>
                <c:pt idx="878">
                  <c:v>-5.3436363636363631E-4</c:v>
                </c:pt>
                <c:pt idx="879">
                  <c:v>-4.5218181818181821E-4</c:v>
                </c:pt>
                <c:pt idx="880">
                  <c:v>-3.2099999999999994E-4</c:v>
                </c:pt>
                <c:pt idx="881">
                  <c:v>-6.4818181818181823E-5</c:v>
                </c:pt>
                <c:pt idx="882">
                  <c:v>-8.781818181818184E-5</c:v>
                </c:pt>
                <c:pt idx="883">
                  <c:v>-3.9363636363636356E-5</c:v>
                </c:pt>
                <c:pt idx="884">
                  <c:v>-6.6090909090909091E-5</c:v>
                </c:pt>
                <c:pt idx="885">
                  <c:v>-6.6727272727272759E-5</c:v>
                </c:pt>
                <c:pt idx="886">
                  <c:v>4.9090909090909054E-6</c:v>
                </c:pt>
                <c:pt idx="887">
                  <c:v>1.0009090909090909E-4</c:v>
                </c:pt>
                <c:pt idx="888">
                  <c:v>8.8090909090909111E-5</c:v>
                </c:pt>
                <c:pt idx="889">
                  <c:v>4.5090909090909095E-5</c:v>
                </c:pt>
                <c:pt idx="890">
                  <c:v>2.9545454545454545E-5</c:v>
                </c:pt>
                <c:pt idx="891">
                  <c:v>-7.7818181818181814E-5</c:v>
                </c:pt>
                <c:pt idx="892">
                  <c:v>-1.6763636363636362E-4</c:v>
                </c:pt>
                <c:pt idx="893">
                  <c:v>-1.9018181818181818E-4</c:v>
                </c:pt>
                <c:pt idx="894">
                  <c:v>-2.450909090909091E-4</c:v>
                </c:pt>
                <c:pt idx="895">
                  <c:v>-5.3154545454545457E-4</c:v>
                </c:pt>
                <c:pt idx="896">
                  <c:v>-7.0454545454545455E-4</c:v>
                </c:pt>
                <c:pt idx="897">
                  <c:v>-7.4863636363636354E-4</c:v>
                </c:pt>
                <c:pt idx="898">
                  <c:v>-8.259090909090908E-4</c:v>
                </c:pt>
                <c:pt idx="899">
                  <c:v>-7.2281818181818178E-4</c:v>
                </c:pt>
                <c:pt idx="900">
                  <c:v>-8.3827272727272711E-4</c:v>
                </c:pt>
                <c:pt idx="901">
                  <c:v>-5.5618181818181819E-4</c:v>
                </c:pt>
                <c:pt idx="902">
                  <c:v>-6.4236363636363634E-4</c:v>
                </c:pt>
                <c:pt idx="903">
                  <c:v>-7.9363636363636366E-4</c:v>
                </c:pt>
                <c:pt idx="904">
                  <c:v>-7.2381818181818181E-4</c:v>
                </c:pt>
                <c:pt idx="905">
                  <c:v>-6.7154545454545462E-4</c:v>
                </c:pt>
                <c:pt idx="906">
                  <c:v>-5.5327272727272723E-4</c:v>
                </c:pt>
                <c:pt idx="907">
                  <c:v>-5.3154545454545457E-4</c:v>
                </c:pt>
                <c:pt idx="908">
                  <c:v>-6.1327272727272717E-4</c:v>
                </c:pt>
                <c:pt idx="909">
                  <c:v>-6.1636363636363635E-4</c:v>
                </c:pt>
                <c:pt idx="910">
                  <c:v>-8.8154545454545441E-4</c:v>
                </c:pt>
                <c:pt idx="911">
                  <c:v>-9.2199999999999997E-4</c:v>
                </c:pt>
                <c:pt idx="912">
                  <c:v>-1.2230000000000001E-3</c:v>
                </c:pt>
                <c:pt idx="913">
                  <c:v>-1.3175454545454547E-3</c:v>
                </c:pt>
                <c:pt idx="914">
                  <c:v>-1.3939090909090908E-3</c:v>
                </c:pt>
                <c:pt idx="915">
                  <c:v>-1.5223636363636364E-3</c:v>
                </c:pt>
                <c:pt idx="916">
                  <c:v>-1.685818181818182E-3</c:v>
                </c:pt>
                <c:pt idx="917">
                  <c:v>-1.6737272727272727E-3</c:v>
                </c:pt>
                <c:pt idx="918">
                  <c:v>-1.9172727272727273E-3</c:v>
                </c:pt>
                <c:pt idx="919">
                  <c:v>-1.9014545454545456E-3</c:v>
                </c:pt>
                <c:pt idx="920">
                  <c:v>-1.9696363636363639E-3</c:v>
                </c:pt>
                <c:pt idx="921">
                  <c:v>-2.0713636363636368E-3</c:v>
                </c:pt>
                <c:pt idx="922">
                  <c:v>-2.2006363636363638E-3</c:v>
                </c:pt>
                <c:pt idx="923">
                  <c:v>-2.3061818181818183E-3</c:v>
                </c:pt>
                <c:pt idx="924">
                  <c:v>-2.3089999999999999E-3</c:v>
                </c:pt>
                <c:pt idx="925">
                  <c:v>-2.2951818181818182E-3</c:v>
                </c:pt>
                <c:pt idx="926">
                  <c:v>-2.3907272727272727E-3</c:v>
                </c:pt>
                <c:pt idx="927">
                  <c:v>-2.4368181818181815E-3</c:v>
                </c:pt>
                <c:pt idx="928">
                  <c:v>-2.6672727272727269E-3</c:v>
                </c:pt>
                <c:pt idx="929">
                  <c:v>-2.6072727272727272E-3</c:v>
                </c:pt>
                <c:pt idx="930">
                  <c:v>-2.8450909090909095E-3</c:v>
                </c:pt>
                <c:pt idx="931">
                  <c:v>-2.938909090909091E-3</c:v>
                </c:pt>
                <c:pt idx="932">
                  <c:v>-2.8452727272727271E-3</c:v>
                </c:pt>
                <c:pt idx="933">
                  <c:v>-2.7716363636363637E-3</c:v>
                </c:pt>
                <c:pt idx="934">
                  <c:v>-2.8336363636363641E-3</c:v>
                </c:pt>
                <c:pt idx="935">
                  <c:v>-2.832818181818182E-3</c:v>
                </c:pt>
                <c:pt idx="936">
                  <c:v>-2.8168181818181821E-3</c:v>
                </c:pt>
                <c:pt idx="937">
                  <c:v>-2.7153636363636364E-3</c:v>
                </c:pt>
                <c:pt idx="938">
                  <c:v>-2.7312727272727276E-3</c:v>
                </c:pt>
                <c:pt idx="939">
                  <c:v>-2.5427272727272725E-3</c:v>
                </c:pt>
                <c:pt idx="940">
                  <c:v>-2.4686363636363638E-3</c:v>
                </c:pt>
                <c:pt idx="941">
                  <c:v>-2.341090909090909E-3</c:v>
                </c:pt>
                <c:pt idx="942">
                  <c:v>-2.3988181818181821E-3</c:v>
                </c:pt>
                <c:pt idx="943">
                  <c:v>-2.3873636363636363E-3</c:v>
                </c:pt>
                <c:pt idx="944">
                  <c:v>-2.0709090909090907E-3</c:v>
                </c:pt>
                <c:pt idx="945">
                  <c:v>-1.9460909090909093E-3</c:v>
                </c:pt>
                <c:pt idx="946">
                  <c:v>-1.7832727272727273E-3</c:v>
                </c:pt>
                <c:pt idx="947">
                  <c:v>-1.7208181818181816E-3</c:v>
                </c:pt>
                <c:pt idx="948">
                  <c:v>-1.8844545454545455E-3</c:v>
                </c:pt>
                <c:pt idx="949">
                  <c:v>-1.7430909090909092E-3</c:v>
                </c:pt>
                <c:pt idx="950">
                  <c:v>-1.6092727272727274E-3</c:v>
                </c:pt>
                <c:pt idx="951">
                  <c:v>-1.7065454545454549E-3</c:v>
                </c:pt>
                <c:pt idx="952">
                  <c:v>-1.6468181818181818E-3</c:v>
                </c:pt>
                <c:pt idx="953">
                  <c:v>-1.4995454545454546E-3</c:v>
                </c:pt>
                <c:pt idx="954">
                  <c:v>-1.4852727272727272E-3</c:v>
                </c:pt>
                <c:pt idx="955">
                  <c:v>-1.8668181818181815E-3</c:v>
                </c:pt>
                <c:pt idx="956">
                  <c:v>-1.9353636363636365E-3</c:v>
                </c:pt>
                <c:pt idx="957">
                  <c:v>-2.1094545454545454E-3</c:v>
                </c:pt>
                <c:pt idx="958">
                  <c:v>-2.1086363636363637E-3</c:v>
                </c:pt>
                <c:pt idx="959">
                  <c:v>-1.997909090909091E-3</c:v>
                </c:pt>
                <c:pt idx="960">
                  <c:v>-1.7849999999999999E-3</c:v>
                </c:pt>
                <c:pt idx="961">
                  <c:v>-1.948818181818182E-3</c:v>
                </c:pt>
                <c:pt idx="962">
                  <c:v>-1.7823636363636366E-3</c:v>
                </c:pt>
                <c:pt idx="963">
                  <c:v>-1.7275454545454545E-3</c:v>
                </c:pt>
                <c:pt idx="964">
                  <c:v>-1.7048181818181817E-3</c:v>
                </c:pt>
                <c:pt idx="965">
                  <c:v>-1.6456363636363637E-3</c:v>
                </c:pt>
                <c:pt idx="966">
                  <c:v>-1.3917272727272726E-3</c:v>
                </c:pt>
                <c:pt idx="967">
                  <c:v>-1.2739090909090907E-3</c:v>
                </c:pt>
                <c:pt idx="968">
                  <c:v>-1.034181818181818E-3</c:v>
                </c:pt>
                <c:pt idx="969">
                  <c:v>-1.0034545454545454E-3</c:v>
                </c:pt>
                <c:pt idx="970">
                  <c:v>-9.3709090909090901E-4</c:v>
                </c:pt>
                <c:pt idx="971">
                  <c:v>-1.0501818181818179E-3</c:v>
                </c:pt>
                <c:pt idx="972">
                  <c:v>-8.2145454545454535E-4</c:v>
                </c:pt>
                <c:pt idx="973">
                  <c:v>-7.335454545454545E-4</c:v>
                </c:pt>
                <c:pt idx="974">
                  <c:v>-6.7518181818181826E-4</c:v>
                </c:pt>
                <c:pt idx="975">
                  <c:v>-8.6290909090909094E-4</c:v>
                </c:pt>
                <c:pt idx="976">
                  <c:v>-7.9372727272727277E-4</c:v>
                </c:pt>
                <c:pt idx="977">
                  <c:v>-9.108181818181818E-4</c:v>
                </c:pt>
                <c:pt idx="978">
                  <c:v>-9.7218181818181822E-4</c:v>
                </c:pt>
                <c:pt idx="979">
                  <c:v>-9.3554545454545453E-4</c:v>
                </c:pt>
                <c:pt idx="980">
                  <c:v>-8.9554545454545442E-4</c:v>
                </c:pt>
                <c:pt idx="981">
                  <c:v>-9.9645454545454538E-4</c:v>
                </c:pt>
                <c:pt idx="982">
                  <c:v>-9.7218181818181822E-4</c:v>
                </c:pt>
                <c:pt idx="983">
                  <c:v>-9.0436363636363642E-4</c:v>
                </c:pt>
                <c:pt idx="984">
                  <c:v>-8.3590909090909093E-4</c:v>
                </c:pt>
                <c:pt idx="985">
                  <c:v>-6.8263636363636345E-4</c:v>
                </c:pt>
                <c:pt idx="986">
                  <c:v>-4.08090909090909E-4</c:v>
                </c:pt>
                <c:pt idx="987">
                  <c:v>-3.5545454545454547E-4</c:v>
                </c:pt>
                <c:pt idx="988">
                  <c:v>-4.5272727272727246E-5</c:v>
                </c:pt>
                <c:pt idx="989">
                  <c:v>-2.9545454545454504E-5</c:v>
                </c:pt>
                <c:pt idx="990">
                  <c:v>6.7727272727272742E-5</c:v>
                </c:pt>
                <c:pt idx="991">
                  <c:v>1.021818181818182E-4</c:v>
                </c:pt>
                <c:pt idx="992">
                  <c:v>4.2945454545454537E-4</c:v>
                </c:pt>
                <c:pt idx="993">
                  <c:v>5.1009090909090915E-4</c:v>
                </c:pt>
                <c:pt idx="994">
                  <c:v>8.5027272727272729E-4</c:v>
                </c:pt>
                <c:pt idx="995">
                  <c:v>8.1454545454545451E-4</c:v>
                </c:pt>
                <c:pt idx="996">
                  <c:v>7.3127272727272722E-4</c:v>
                </c:pt>
                <c:pt idx="997">
                  <c:v>8.4336363636363645E-4</c:v>
                </c:pt>
                <c:pt idx="998">
                  <c:v>8.9772727272727259E-4</c:v>
                </c:pt>
                <c:pt idx="999">
                  <c:v>7.5763636363636376E-4</c:v>
                </c:pt>
                <c:pt idx="1000">
                  <c:v>8.8263636363636365E-4</c:v>
                </c:pt>
                <c:pt idx="1001">
                  <c:v>7.7281818181818181E-4</c:v>
                </c:pt>
                <c:pt idx="1002">
                  <c:v>8.3063636363636358E-4</c:v>
                </c:pt>
                <c:pt idx="1003">
                  <c:v>6.7900000000000002E-4</c:v>
                </c:pt>
                <c:pt idx="1004">
                  <c:v>6.7772727272727277E-4</c:v>
                </c:pt>
                <c:pt idx="1005">
                  <c:v>6.0481818181818184E-4</c:v>
                </c:pt>
                <c:pt idx="1006">
                  <c:v>5.3718181818181816E-4</c:v>
                </c:pt>
                <c:pt idx="1007">
                  <c:v>7.2963636363636384E-4</c:v>
                </c:pt>
                <c:pt idx="1008">
                  <c:v>6.2727272727272729E-4</c:v>
                </c:pt>
                <c:pt idx="1009">
                  <c:v>5.0218181818181818E-4</c:v>
                </c:pt>
                <c:pt idx="1010">
                  <c:v>4.8072727272727275E-4</c:v>
                </c:pt>
                <c:pt idx="1011">
                  <c:v>6.8527272727272718E-4</c:v>
                </c:pt>
                <c:pt idx="1012">
                  <c:v>6.3827272727272723E-4</c:v>
                </c:pt>
                <c:pt idx="1013">
                  <c:v>6.1254545454545448E-4</c:v>
                </c:pt>
                <c:pt idx="1014">
                  <c:v>6.3954545454545449E-4</c:v>
                </c:pt>
                <c:pt idx="1015">
                  <c:v>4.9645454545454548E-4</c:v>
                </c:pt>
                <c:pt idx="1016">
                  <c:v>2.1963636363636361E-4</c:v>
                </c:pt>
                <c:pt idx="1017">
                  <c:v>2.297272727272727E-4</c:v>
                </c:pt>
                <c:pt idx="1018">
                  <c:v>-1.5490909090909091E-4</c:v>
                </c:pt>
                <c:pt idx="1019">
                  <c:v>-1.8509090909090906E-4</c:v>
                </c:pt>
                <c:pt idx="1020">
                  <c:v>-3.3845454545454549E-4</c:v>
                </c:pt>
                <c:pt idx="1021">
                  <c:v>-3.9527272727272724E-4</c:v>
                </c:pt>
                <c:pt idx="1022">
                  <c:v>-7.0790909090909075E-4</c:v>
                </c:pt>
                <c:pt idx="1023">
                  <c:v>-6.632727272727273E-4</c:v>
                </c:pt>
                <c:pt idx="1024">
                  <c:v>-7.4063636363636356E-4</c:v>
                </c:pt>
                <c:pt idx="1025">
                  <c:v>-7.7418181818181807E-4</c:v>
                </c:pt>
                <c:pt idx="1026">
                  <c:v>-9.4890909090909086E-4</c:v>
                </c:pt>
                <c:pt idx="1027">
                  <c:v>-9.729090909090909E-4</c:v>
                </c:pt>
                <c:pt idx="1028">
                  <c:v>-1.0443636363636362E-3</c:v>
                </c:pt>
                <c:pt idx="1029">
                  <c:v>-9.2618181818181807E-4</c:v>
                </c:pt>
                <c:pt idx="1030">
                  <c:v>-7.1700000000000019E-4</c:v>
                </c:pt>
                <c:pt idx="1031">
                  <c:v>-4.9481818181818188E-4</c:v>
                </c:pt>
                <c:pt idx="1032">
                  <c:v>-6.0218181818181833E-4</c:v>
                </c:pt>
                <c:pt idx="1033">
                  <c:v>-6.6399999999999999E-4</c:v>
                </c:pt>
                <c:pt idx="1034">
                  <c:v>-9.1118181818181825E-4</c:v>
                </c:pt>
                <c:pt idx="1035">
                  <c:v>-9.132727272727272E-4</c:v>
                </c:pt>
                <c:pt idx="1036">
                  <c:v>-8.9563636363636364E-4</c:v>
                </c:pt>
                <c:pt idx="1037">
                  <c:v>-7.2763636363636368E-4</c:v>
                </c:pt>
                <c:pt idx="1038">
                  <c:v>-9.1236363636363639E-4</c:v>
                </c:pt>
                <c:pt idx="1039">
                  <c:v>-8.9145454545454554E-4</c:v>
                </c:pt>
                <c:pt idx="1040">
                  <c:v>-8.5272727272727269E-4</c:v>
                </c:pt>
                <c:pt idx="1041">
                  <c:v>-1.199E-3</c:v>
                </c:pt>
                <c:pt idx="1042">
                  <c:v>-1.2577272727272728E-3</c:v>
                </c:pt>
                <c:pt idx="1043">
                  <c:v>-1.2771818181818181E-3</c:v>
                </c:pt>
                <c:pt idx="1044">
                  <c:v>-1.1990909090909088E-3</c:v>
                </c:pt>
                <c:pt idx="1045">
                  <c:v>-9.9045454545454523E-4</c:v>
                </c:pt>
                <c:pt idx="1046">
                  <c:v>-9.5754545454545441E-4</c:v>
                </c:pt>
                <c:pt idx="1047">
                  <c:v>-9.6927272727272726E-4</c:v>
                </c:pt>
                <c:pt idx="1048">
                  <c:v>-1.0459090909090911E-3</c:v>
                </c:pt>
                <c:pt idx="1049">
                  <c:v>-9.5672727272727294E-4</c:v>
                </c:pt>
                <c:pt idx="1050">
                  <c:v>-9.8636363636363613E-4</c:v>
                </c:pt>
                <c:pt idx="1051">
                  <c:v>-1.0745454545454545E-3</c:v>
                </c:pt>
                <c:pt idx="1052">
                  <c:v>-9.7345454545454547E-4</c:v>
                </c:pt>
                <c:pt idx="1053">
                  <c:v>-9.9400000000000009E-4</c:v>
                </c:pt>
                <c:pt idx="1054">
                  <c:v>-9.3399999999999983E-4</c:v>
                </c:pt>
                <c:pt idx="1055">
                  <c:v>-8.7072727272727269E-4</c:v>
                </c:pt>
                <c:pt idx="1056">
                  <c:v>-8.8127272727272718E-4</c:v>
                </c:pt>
                <c:pt idx="1057">
                  <c:v>-1.0231818181818183E-3</c:v>
                </c:pt>
                <c:pt idx="1058">
                  <c:v>-1.0512727272727273E-3</c:v>
                </c:pt>
                <c:pt idx="1059">
                  <c:v>-8.8409090909090892E-4</c:v>
                </c:pt>
                <c:pt idx="1060">
                  <c:v>-8.8209090909090908E-4</c:v>
                </c:pt>
                <c:pt idx="1061">
                  <c:v>-8.5736363636363625E-4</c:v>
                </c:pt>
                <c:pt idx="1062">
                  <c:v>-7.074545454545454E-4</c:v>
                </c:pt>
                <c:pt idx="1063">
                  <c:v>-6.8000000000000005E-4</c:v>
                </c:pt>
                <c:pt idx="1064">
                  <c:v>-5.9654545454545453E-4</c:v>
                </c:pt>
                <c:pt idx="1065">
                  <c:v>-5.113636363636364E-4</c:v>
                </c:pt>
                <c:pt idx="1066">
                  <c:v>-5.2609090909090921E-4</c:v>
                </c:pt>
                <c:pt idx="1067">
                  <c:v>-4.4172727272727283E-4</c:v>
                </c:pt>
                <c:pt idx="1068">
                  <c:v>-1.9863636363636359E-4</c:v>
                </c:pt>
                <c:pt idx="1069">
                  <c:v>-9.1727272727272702E-5</c:v>
                </c:pt>
                <c:pt idx="1070">
                  <c:v>-1.4509090909090906E-4</c:v>
                </c:pt>
                <c:pt idx="1071">
                  <c:v>-9.9999999999997497E-7</c:v>
                </c:pt>
                <c:pt idx="1072">
                  <c:v>-1.1627272727272728E-4</c:v>
                </c:pt>
                <c:pt idx="1073">
                  <c:v>-9.5454545454545447E-5</c:v>
                </c:pt>
                <c:pt idx="1074">
                  <c:v>5.8727272727272713E-5</c:v>
                </c:pt>
                <c:pt idx="1075">
                  <c:v>2.7054545454545452E-4</c:v>
                </c:pt>
                <c:pt idx="1076">
                  <c:v>3.7500000000000001E-4</c:v>
                </c:pt>
                <c:pt idx="1077">
                  <c:v>5.9772727272727267E-4</c:v>
                </c:pt>
                <c:pt idx="1078">
                  <c:v>7.310909090909091E-4</c:v>
                </c:pt>
                <c:pt idx="1079">
                  <c:v>7.8454545454545454E-4</c:v>
                </c:pt>
                <c:pt idx="1080">
                  <c:v>8.9190909090909088E-4</c:v>
                </c:pt>
                <c:pt idx="1081">
                  <c:v>1.1536363636363636E-3</c:v>
                </c:pt>
                <c:pt idx="1082">
                  <c:v>1.1884545454545455E-3</c:v>
                </c:pt>
                <c:pt idx="1083">
                  <c:v>1.6306363636363638E-3</c:v>
                </c:pt>
                <c:pt idx="1084">
                  <c:v>1.7818181818181817E-3</c:v>
                </c:pt>
                <c:pt idx="1085">
                  <c:v>1.7747272727272724E-3</c:v>
                </c:pt>
                <c:pt idx="1086">
                  <c:v>1.8234545454545454E-3</c:v>
                </c:pt>
                <c:pt idx="1087">
                  <c:v>1.9711818181818181E-3</c:v>
                </c:pt>
                <c:pt idx="1088">
                  <c:v>2.0886363636363637E-3</c:v>
                </c:pt>
                <c:pt idx="1089">
                  <c:v>2.0963636363636362E-3</c:v>
                </c:pt>
                <c:pt idx="1090">
                  <c:v>2.2497272727272726E-3</c:v>
                </c:pt>
                <c:pt idx="1091">
                  <c:v>2.3917272727272724E-3</c:v>
                </c:pt>
                <c:pt idx="1092">
                  <c:v>2.4850000000000002E-3</c:v>
                </c:pt>
                <c:pt idx="1093">
                  <c:v>2.7180909090909092E-3</c:v>
                </c:pt>
                <c:pt idx="1094">
                  <c:v>2.7447272727272732E-3</c:v>
                </c:pt>
                <c:pt idx="1095">
                  <c:v>2.8370909090909093E-3</c:v>
                </c:pt>
                <c:pt idx="1096">
                  <c:v>3.2658181818181822E-3</c:v>
                </c:pt>
                <c:pt idx="1097">
                  <c:v>3.1703636363636365E-3</c:v>
                </c:pt>
                <c:pt idx="1098">
                  <c:v>3.2806363636363636E-3</c:v>
                </c:pt>
                <c:pt idx="1099">
                  <c:v>3.3718181818181816E-3</c:v>
                </c:pt>
                <c:pt idx="1100">
                  <c:v>3.7577272727272733E-3</c:v>
                </c:pt>
                <c:pt idx="1101">
                  <c:v>3.8590909090909088E-3</c:v>
                </c:pt>
                <c:pt idx="1102">
                  <c:v>3.8789090909090908E-3</c:v>
                </c:pt>
                <c:pt idx="1103">
                  <c:v>4.1263636363636363E-3</c:v>
                </c:pt>
                <c:pt idx="1104">
                  <c:v>4.1153636363636358E-3</c:v>
                </c:pt>
                <c:pt idx="1105">
                  <c:v>4.2725454545454542E-3</c:v>
                </c:pt>
                <c:pt idx="1106">
                  <c:v>4.322454545454546E-3</c:v>
                </c:pt>
                <c:pt idx="1107">
                  <c:v>4.227636363636364E-3</c:v>
                </c:pt>
                <c:pt idx="1108">
                  <c:v>4.4217272727272734E-3</c:v>
                </c:pt>
                <c:pt idx="1109">
                  <c:v>4.4957272727272736E-3</c:v>
                </c:pt>
                <c:pt idx="1110">
                  <c:v>4.2919999999999998E-3</c:v>
                </c:pt>
                <c:pt idx="1111">
                  <c:v>4.1280909090909094E-3</c:v>
                </c:pt>
                <c:pt idx="1112">
                  <c:v>4.2256363636363637E-3</c:v>
                </c:pt>
                <c:pt idx="1113">
                  <c:v>4.3023636363636372E-3</c:v>
                </c:pt>
                <c:pt idx="1114">
                  <c:v>4.2463636363636358E-3</c:v>
                </c:pt>
                <c:pt idx="1115">
                  <c:v>4.2895454545454547E-3</c:v>
                </c:pt>
                <c:pt idx="1116">
                  <c:v>4.1965454545454537E-3</c:v>
                </c:pt>
                <c:pt idx="1117">
                  <c:v>4.2773636363636356E-3</c:v>
                </c:pt>
                <c:pt idx="1118">
                  <c:v>4.300363636363636E-3</c:v>
                </c:pt>
                <c:pt idx="1119">
                  <c:v>4.4017272727272724E-3</c:v>
                </c:pt>
                <c:pt idx="1120">
                  <c:v>4.3740909090909091E-3</c:v>
                </c:pt>
                <c:pt idx="1121">
                  <c:v>4.5213636363636367E-3</c:v>
                </c:pt>
                <c:pt idx="1122">
                  <c:v>4.5108181818181827E-3</c:v>
                </c:pt>
                <c:pt idx="1123">
                  <c:v>4.4412727272727277E-3</c:v>
                </c:pt>
                <c:pt idx="1124">
                  <c:v>4.5760000000000002E-3</c:v>
                </c:pt>
                <c:pt idx="1125">
                  <c:v>4.478090909090909E-3</c:v>
                </c:pt>
                <c:pt idx="1126">
                  <c:v>4.465454545454545E-3</c:v>
                </c:pt>
                <c:pt idx="1127">
                  <c:v>4.5112727272727275E-3</c:v>
                </c:pt>
                <c:pt idx="1128">
                  <c:v>4.4077272727272724E-3</c:v>
                </c:pt>
                <c:pt idx="1129">
                  <c:v>4.2157272727272729E-3</c:v>
                </c:pt>
                <c:pt idx="1130">
                  <c:v>4.3051818181818182E-3</c:v>
                </c:pt>
                <c:pt idx="1131">
                  <c:v>4.3483636363636372E-3</c:v>
                </c:pt>
                <c:pt idx="1132">
                  <c:v>4.3479090909090906E-3</c:v>
                </c:pt>
                <c:pt idx="1133">
                  <c:v>4.4119090909090905E-3</c:v>
                </c:pt>
                <c:pt idx="1134">
                  <c:v>4.2557272727272721E-3</c:v>
                </c:pt>
                <c:pt idx="1135">
                  <c:v>4.0537272727272722E-3</c:v>
                </c:pt>
                <c:pt idx="1136">
                  <c:v>3.8849999999999996E-3</c:v>
                </c:pt>
                <c:pt idx="1137">
                  <c:v>3.9905454545454541E-3</c:v>
                </c:pt>
                <c:pt idx="1138">
                  <c:v>3.9570000000000004E-3</c:v>
                </c:pt>
                <c:pt idx="1139">
                  <c:v>3.9902727272727277E-3</c:v>
                </c:pt>
                <c:pt idx="1140">
                  <c:v>3.9987272727272727E-3</c:v>
                </c:pt>
                <c:pt idx="1141">
                  <c:v>3.6956363636363636E-3</c:v>
                </c:pt>
                <c:pt idx="1142">
                  <c:v>3.7701818181818188E-3</c:v>
                </c:pt>
                <c:pt idx="1143">
                  <c:v>3.7968181818181816E-3</c:v>
                </c:pt>
                <c:pt idx="1144">
                  <c:v>3.7186363636363632E-3</c:v>
                </c:pt>
                <c:pt idx="1145">
                  <c:v>3.6996363636363646E-3</c:v>
                </c:pt>
                <c:pt idx="1146">
                  <c:v>3.6297272727272723E-3</c:v>
                </c:pt>
                <c:pt idx="1147">
                  <c:v>3.7179090909090907E-3</c:v>
                </c:pt>
                <c:pt idx="1148">
                  <c:v>3.5350909090909087E-3</c:v>
                </c:pt>
                <c:pt idx="1149">
                  <c:v>3.5826363636363638E-3</c:v>
                </c:pt>
                <c:pt idx="1150">
                  <c:v>3.4576363636363637E-3</c:v>
                </c:pt>
                <c:pt idx="1151">
                  <c:v>3.6200909090909092E-3</c:v>
                </c:pt>
                <c:pt idx="1152">
                  <c:v>3.7138181818181818E-3</c:v>
                </c:pt>
                <c:pt idx="1153">
                  <c:v>3.4630909090909092E-3</c:v>
                </c:pt>
                <c:pt idx="1154">
                  <c:v>3.3859090909090905E-3</c:v>
                </c:pt>
                <c:pt idx="1155">
                  <c:v>3.3712727272727267E-3</c:v>
                </c:pt>
                <c:pt idx="1156">
                  <c:v>3.5017272727272731E-3</c:v>
                </c:pt>
                <c:pt idx="1157">
                  <c:v>3.5665454545454546E-3</c:v>
                </c:pt>
                <c:pt idx="1158">
                  <c:v>3.5853636363636361E-3</c:v>
                </c:pt>
                <c:pt idx="1159">
                  <c:v>3.6219090909090906E-3</c:v>
                </c:pt>
                <c:pt idx="1160">
                  <c:v>3.5356363636363632E-3</c:v>
                </c:pt>
                <c:pt idx="1161">
                  <c:v>3.4367272727272723E-3</c:v>
                </c:pt>
                <c:pt idx="1162">
                  <c:v>3.3565454545454541E-3</c:v>
                </c:pt>
                <c:pt idx="1163">
                  <c:v>3.3880000000000004E-3</c:v>
                </c:pt>
                <c:pt idx="1164">
                  <c:v>3.4418181818181822E-3</c:v>
                </c:pt>
                <c:pt idx="1165">
                  <c:v>3.3464545454545466E-3</c:v>
                </c:pt>
                <c:pt idx="1166">
                  <c:v>3.33209090909091E-3</c:v>
                </c:pt>
                <c:pt idx="1167">
                  <c:v>3.3335454545454541E-3</c:v>
                </c:pt>
                <c:pt idx="1168">
                  <c:v>3.4243636363636364E-3</c:v>
                </c:pt>
                <c:pt idx="1169">
                  <c:v>3.4000909090909086E-3</c:v>
                </c:pt>
                <c:pt idx="1170">
                  <c:v>3.4170000000000003E-3</c:v>
                </c:pt>
                <c:pt idx="1171">
                  <c:v>3.4979999999999998E-3</c:v>
                </c:pt>
                <c:pt idx="1172">
                  <c:v>3.8056363636363635E-3</c:v>
                </c:pt>
                <c:pt idx="1173">
                  <c:v>4.1358181818181815E-3</c:v>
                </c:pt>
                <c:pt idx="1174">
                  <c:v>4.1939999999999998E-3</c:v>
                </c:pt>
                <c:pt idx="1175">
                  <c:v>4.2970000000000005E-3</c:v>
                </c:pt>
                <c:pt idx="1176">
                  <c:v>4.4998181818181821E-3</c:v>
                </c:pt>
                <c:pt idx="1177">
                  <c:v>4.7056363636363641E-3</c:v>
                </c:pt>
                <c:pt idx="1178">
                  <c:v>4.7874545454545461E-3</c:v>
                </c:pt>
                <c:pt idx="1179">
                  <c:v>4.8668181818181822E-3</c:v>
                </c:pt>
                <c:pt idx="1180">
                  <c:v>4.9621818181818178E-3</c:v>
                </c:pt>
                <c:pt idx="1181">
                  <c:v>5.0801818181818179E-3</c:v>
                </c:pt>
                <c:pt idx="1182">
                  <c:v>5.1737272727272734E-3</c:v>
                </c:pt>
                <c:pt idx="1183">
                  <c:v>5.2495454545454547E-3</c:v>
                </c:pt>
                <c:pt idx="1184">
                  <c:v>4.9669090909090904E-3</c:v>
                </c:pt>
                <c:pt idx="1185">
                  <c:v>5.0052727272727271E-3</c:v>
                </c:pt>
                <c:pt idx="1186">
                  <c:v>5.1919999999999987E-3</c:v>
                </c:pt>
                <c:pt idx="1187">
                  <c:v>5.2740909090909088E-3</c:v>
                </c:pt>
                <c:pt idx="1188">
                  <c:v>5.262090909090909E-3</c:v>
                </c:pt>
                <c:pt idx="1189">
                  <c:v>5.3480000000000003E-3</c:v>
                </c:pt>
                <c:pt idx="1190">
                  <c:v>5.4630000000000008E-3</c:v>
                </c:pt>
                <c:pt idx="1191">
                  <c:v>5.5400000000000007E-3</c:v>
                </c:pt>
                <c:pt idx="1192">
                  <c:v>5.6725454545454544E-3</c:v>
                </c:pt>
                <c:pt idx="1193">
                  <c:v>5.6413636363636371E-3</c:v>
                </c:pt>
                <c:pt idx="1194">
                  <c:v>5.9517272727272726E-3</c:v>
                </c:pt>
                <c:pt idx="1195">
                  <c:v>6.5538181818181824E-3</c:v>
                </c:pt>
                <c:pt idx="1196">
                  <c:v>6.644999999999999E-3</c:v>
                </c:pt>
                <c:pt idx="1197">
                  <c:v>6.7651818181818178E-3</c:v>
                </c:pt>
                <c:pt idx="1198">
                  <c:v>6.9342727272727273E-3</c:v>
                </c:pt>
                <c:pt idx="1199">
                  <c:v>7.1983636363636364E-3</c:v>
                </c:pt>
                <c:pt idx="1200">
                  <c:v>7.4608181818181822E-3</c:v>
                </c:pt>
                <c:pt idx="1201">
                  <c:v>7.5934545454545456E-3</c:v>
                </c:pt>
                <c:pt idx="1202">
                  <c:v>7.8382727272727284E-3</c:v>
                </c:pt>
                <c:pt idx="1203">
                  <c:v>7.9310909090909085E-3</c:v>
                </c:pt>
                <c:pt idx="1204">
                  <c:v>8.2999090909090922E-3</c:v>
                </c:pt>
                <c:pt idx="1205">
                  <c:v>8.3903636363636385E-3</c:v>
                </c:pt>
                <c:pt idx="1206">
                  <c:v>8.1348181818181823E-3</c:v>
                </c:pt>
                <c:pt idx="1207">
                  <c:v>8.5284545454545457E-3</c:v>
                </c:pt>
                <c:pt idx="1208">
                  <c:v>8.5382727272727277E-3</c:v>
                </c:pt>
                <c:pt idx="1209">
                  <c:v>8.5048181818181828E-3</c:v>
                </c:pt>
                <c:pt idx="1210">
                  <c:v>8.4370000000000001E-3</c:v>
                </c:pt>
                <c:pt idx="1211">
                  <c:v>8.4716363636363635E-3</c:v>
                </c:pt>
                <c:pt idx="1212">
                  <c:v>8.520272727272727E-3</c:v>
                </c:pt>
                <c:pt idx="1213">
                  <c:v>8.6362727272727268E-3</c:v>
                </c:pt>
                <c:pt idx="1214">
                  <c:v>8.7822727272727271E-3</c:v>
                </c:pt>
                <c:pt idx="1215">
                  <c:v>8.7138181818181819E-3</c:v>
                </c:pt>
                <c:pt idx="1216">
                  <c:v>8.5736363636363649E-3</c:v>
                </c:pt>
                <c:pt idx="1217">
                  <c:v>8.6933636363636362E-3</c:v>
                </c:pt>
                <c:pt idx="1218">
                  <c:v>8.517818181818182E-3</c:v>
                </c:pt>
                <c:pt idx="1219">
                  <c:v>8.5810000000000001E-3</c:v>
                </c:pt>
                <c:pt idx="1220">
                  <c:v>8.7473636363636382E-3</c:v>
                </c:pt>
                <c:pt idx="1221">
                  <c:v>8.892818181818184E-3</c:v>
                </c:pt>
                <c:pt idx="1222">
                  <c:v>8.8669090909090902E-3</c:v>
                </c:pt>
                <c:pt idx="1223">
                  <c:v>8.9495454545454531E-3</c:v>
                </c:pt>
                <c:pt idx="1224">
                  <c:v>8.9749090909090907E-3</c:v>
                </c:pt>
                <c:pt idx="1225">
                  <c:v>9.0516363636363641E-3</c:v>
                </c:pt>
                <c:pt idx="1226">
                  <c:v>9.2411818181818168E-3</c:v>
                </c:pt>
                <c:pt idx="1227">
                  <c:v>9.2436363636363636E-3</c:v>
                </c:pt>
                <c:pt idx="1228">
                  <c:v>9.1183636363636345E-3</c:v>
                </c:pt>
                <c:pt idx="1229">
                  <c:v>9.0744545454545453E-3</c:v>
                </c:pt>
                <c:pt idx="1230">
                  <c:v>9.1604545454545445E-3</c:v>
                </c:pt>
                <c:pt idx="1231">
                  <c:v>9.233363636363635E-3</c:v>
                </c:pt>
                <c:pt idx="1232">
                  <c:v>9.2197272727272718E-3</c:v>
                </c:pt>
                <c:pt idx="1233">
                  <c:v>9.2094545454545467E-3</c:v>
                </c:pt>
                <c:pt idx="1234">
                  <c:v>9.1197272727272724E-3</c:v>
                </c:pt>
                <c:pt idx="1235">
                  <c:v>8.9166363636363627E-3</c:v>
                </c:pt>
                <c:pt idx="1236">
                  <c:v>8.8789090909090918E-3</c:v>
                </c:pt>
                <c:pt idx="1237">
                  <c:v>8.7293636363636358E-3</c:v>
                </c:pt>
                <c:pt idx="1238">
                  <c:v>8.810090909090908E-3</c:v>
                </c:pt>
                <c:pt idx="1239">
                  <c:v>8.8748181818181816E-3</c:v>
                </c:pt>
                <c:pt idx="1240">
                  <c:v>8.8179999999999994E-3</c:v>
                </c:pt>
                <c:pt idx="1241">
                  <c:v>8.673454545454545E-3</c:v>
                </c:pt>
                <c:pt idx="1242">
                  <c:v>8.5835454545454548E-3</c:v>
                </c:pt>
                <c:pt idx="1243">
                  <c:v>8.4857272727272733E-3</c:v>
                </c:pt>
                <c:pt idx="1244">
                  <c:v>8.4770000000000002E-3</c:v>
                </c:pt>
                <c:pt idx="1245">
                  <c:v>8.4158181818181806E-3</c:v>
                </c:pt>
                <c:pt idx="1246">
                  <c:v>8.4609999999999998E-3</c:v>
                </c:pt>
                <c:pt idx="1247">
                  <c:v>8.4460909090909083E-3</c:v>
                </c:pt>
                <c:pt idx="1248">
                  <c:v>8.5685454545454554E-3</c:v>
                </c:pt>
                <c:pt idx="1249">
                  <c:v>8.5403636363636376E-3</c:v>
                </c:pt>
                <c:pt idx="1250">
                  <c:v>8.5390909090909111E-3</c:v>
                </c:pt>
                <c:pt idx="1251">
                  <c:v>8.5770909090909092E-3</c:v>
                </c:pt>
                <c:pt idx="1252">
                  <c:v>8.5845454545454541E-3</c:v>
                </c:pt>
                <c:pt idx="1253">
                  <c:v>8.4780000000000012E-3</c:v>
                </c:pt>
                <c:pt idx="1254">
                  <c:v>8.4405454545454558E-3</c:v>
                </c:pt>
                <c:pt idx="1255">
                  <c:v>8.3900909090909095E-3</c:v>
                </c:pt>
                <c:pt idx="1256">
                  <c:v>8.6728181818181826E-3</c:v>
                </c:pt>
                <c:pt idx="1257">
                  <c:v>8.6708181818181806E-3</c:v>
                </c:pt>
                <c:pt idx="1258">
                  <c:v>8.5988181818181814E-3</c:v>
                </c:pt>
                <c:pt idx="1259">
                  <c:v>8.5860909090909078E-3</c:v>
                </c:pt>
                <c:pt idx="1260">
                  <c:v>8.4069090909090916E-3</c:v>
                </c:pt>
                <c:pt idx="1261">
                  <c:v>8.2419090909090914E-3</c:v>
                </c:pt>
                <c:pt idx="1262">
                  <c:v>8.3449090909090921E-3</c:v>
                </c:pt>
                <c:pt idx="1263">
                  <c:v>8.4657272727272706E-3</c:v>
                </c:pt>
                <c:pt idx="1264">
                  <c:v>8.6067272727272728E-3</c:v>
                </c:pt>
                <c:pt idx="1265">
                  <c:v>8.5832727272727276E-3</c:v>
                </c:pt>
                <c:pt idx="1266">
                  <c:v>8.4920909090909092E-3</c:v>
                </c:pt>
                <c:pt idx="1267">
                  <c:v>8.2570000000000005E-3</c:v>
                </c:pt>
                <c:pt idx="1268">
                  <c:v>8.2885454545454547E-3</c:v>
                </c:pt>
                <c:pt idx="1269">
                  <c:v>8.1555454545454553E-3</c:v>
                </c:pt>
                <c:pt idx="1270">
                  <c:v>8.0000909090909081E-3</c:v>
                </c:pt>
                <c:pt idx="1271">
                  <c:v>8.0958181818181815E-3</c:v>
                </c:pt>
                <c:pt idx="1272">
                  <c:v>8.1845454545454548E-3</c:v>
                </c:pt>
                <c:pt idx="1273">
                  <c:v>8.1327272727272724E-3</c:v>
                </c:pt>
                <c:pt idx="1274">
                  <c:v>8.0815454545454541E-3</c:v>
                </c:pt>
                <c:pt idx="1275">
                  <c:v>8.151000000000002E-3</c:v>
                </c:pt>
                <c:pt idx="1276">
                  <c:v>8.2934545454545466E-3</c:v>
                </c:pt>
                <c:pt idx="1277">
                  <c:v>8.7080000000000005E-3</c:v>
                </c:pt>
                <c:pt idx="1278">
                  <c:v>8.7110909090909079E-3</c:v>
                </c:pt>
                <c:pt idx="1279">
                  <c:v>8.8464545454545445E-3</c:v>
                </c:pt>
                <c:pt idx="1280">
                  <c:v>9.0493636363636349E-3</c:v>
                </c:pt>
                <c:pt idx="1281">
                  <c:v>9.1540909090909086E-3</c:v>
                </c:pt>
                <c:pt idx="1282">
                  <c:v>9.4575454545454529E-3</c:v>
                </c:pt>
                <c:pt idx="1283">
                  <c:v>9.6949090909090891E-3</c:v>
                </c:pt>
                <c:pt idx="1284">
                  <c:v>9.6816363636363627E-3</c:v>
                </c:pt>
                <c:pt idx="1285">
                  <c:v>9.8558181818181809E-3</c:v>
                </c:pt>
                <c:pt idx="1286">
                  <c:v>9.8354545454545448E-3</c:v>
                </c:pt>
                <c:pt idx="1287">
                  <c:v>9.9289090909090907E-3</c:v>
                </c:pt>
                <c:pt idx="1288">
                  <c:v>9.7930000000000014E-3</c:v>
                </c:pt>
                <c:pt idx="1289">
                  <c:v>9.8885454545454554E-3</c:v>
                </c:pt>
                <c:pt idx="1290">
                  <c:v>9.8643636363636364E-3</c:v>
                </c:pt>
                <c:pt idx="1291">
                  <c:v>1.0033636363636363E-2</c:v>
                </c:pt>
                <c:pt idx="1292">
                  <c:v>1.0195454545454547E-2</c:v>
                </c:pt>
                <c:pt idx="1293">
                  <c:v>1.0124545454545454E-2</c:v>
                </c:pt>
                <c:pt idx="1294">
                  <c:v>1.024390909090909E-2</c:v>
                </c:pt>
                <c:pt idx="1295">
                  <c:v>1.0513181818181817E-2</c:v>
                </c:pt>
                <c:pt idx="1296">
                  <c:v>1.0463454545454545E-2</c:v>
                </c:pt>
                <c:pt idx="1297">
                  <c:v>1.0627181818181819E-2</c:v>
                </c:pt>
                <c:pt idx="1298">
                  <c:v>1.0873818181818181E-2</c:v>
                </c:pt>
                <c:pt idx="1299">
                  <c:v>1.1070727272727274E-2</c:v>
                </c:pt>
                <c:pt idx="1300">
                  <c:v>1.1309090909090909E-2</c:v>
                </c:pt>
                <c:pt idx="1301">
                  <c:v>1.1570090909090908E-2</c:v>
                </c:pt>
                <c:pt idx="1302">
                  <c:v>1.1663727272727272E-2</c:v>
                </c:pt>
                <c:pt idx="1303">
                  <c:v>1.1714E-2</c:v>
                </c:pt>
                <c:pt idx="1304">
                  <c:v>1.1889090909090906E-2</c:v>
                </c:pt>
                <c:pt idx="1305">
                  <c:v>1.1925181818181817E-2</c:v>
                </c:pt>
                <c:pt idx="1306">
                  <c:v>1.2144272727272728E-2</c:v>
                </c:pt>
                <c:pt idx="1307">
                  <c:v>1.2482272727272729E-2</c:v>
                </c:pt>
                <c:pt idx="1308">
                  <c:v>1.2570454545454546E-2</c:v>
                </c:pt>
                <c:pt idx="1309">
                  <c:v>1.2650090909090911E-2</c:v>
                </c:pt>
                <c:pt idx="1310">
                  <c:v>1.3095909090909092E-2</c:v>
                </c:pt>
                <c:pt idx="1311">
                  <c:v>1.3227181818181817E-2</c:v>
                </c:pt>
                <c:pt idx="1312">
                  <c:v>1.3457727272727272E-2</c:v>
                </c:pt>
                <c:pt idx="1313">
                  <c:v>1.3876363636363636E-2</c:v>
                </c:pt>
                <c:pt idx="1314">
                  <c:v>1.4094999999999998E-2</c:v>
                </c:pt>
                <c:pt idx="1315">
                  <c:v>1.4292181818181817E-2</c:v>
                </c:pt>
                <c:pt idx="1316">
                  <c:v>1.4717636363636365E-2</c:v>
                </c:pt>
                <c:pt idx="1317">
                  <c:v>1.4858E-2</c:v>
                </c:pt>
                <c:pt idx="1318">
                  <c:v>1.4840636363636363E-2</c:v>
                </c:pt>
                <c:pt idx="1319">
                  <c:v>1.5117272727272727E-2</c:v>
                </c:pt>
                <c:pt idx="1320">
                  <c:v>1.517109090909091E-2</c:v>
                </c:pt>
                <c:pt idx="1321">
                  <c:v>1.5014272727272727E-2</c:v>
                </c:pt>
                <c:pt idx="1322">
                  <c:v>1.5223545454545457E-2</c:v>
                </c:pt>
                <c:pt idx="1323">
                  <c:v>1.5245818181818183E-2</c:v>
                </c:pt>
                <c:pt idx="1324">
                  <c:v>1.4961636363636366E-2</c:v>
                </c:pt>
                <c:pt idx="1325">
                  <c:v>1.4997090909090911E-2</c:v>
                </c:pt>
                <c:pt idx="1326">
                  <c:v>1.509118181818182E-2</c:v>
                </c:pt>
                <c:pt idx="1327">
                  <c:v>1.4899545454545455E-2</c:v>
                </c:pt>
                <c:pt idx="1328">
                  <c:v>1.499736363636364E-2</c:v>
                </c:pt>
                <c:pt idx="1329">
                  <c:v>1.5168090909090911E-2</c:v>
                </c:pt>
                <c:pt idx="1330">
                  <c:v>1.5154545454545454E-2</c:v>
                </c:pt>
                <c:pt idx="1331">
                  <c:v>1.5251818181818179E-2</c:v>
                </c:pt>
                <c:pt idx="1332">
                  <c:v>1.532990909090909E-2</c:v>
                </c:pt>
                <c:pt idx="1333">
                  <c:v>1.5388999999999998E-2</c:v>
                </c:pt>
                <c:pt idx="1334">
                  <c:v>1.5309818181818181E-2</c:v>
                </c:pt>
                <c:pt idx="1335">
                  <c:v>1.5477363636363635E-2</c:v>
                </c:pt>
                <c:pt idx="1336">
                  <c:v>1.5508454545454546E-2</c:v>
                </c:pt>
                <c:pt idx="1337">
                  <c:v>1.5724090909090913E-2</c:v>
                </c:pt>
                <c:pt idx="1338">
                  <c:v>1.5770181818181819E-2</c:v>
                </c:pt>
                <c:pt idx="1339">
                  <c:v>1.5761818181818182E-2</c:v>
                </c:pt>
                <c:pt idx="1340">
                  <c:v>1.6010727272727274E-2</c:v>
                </c:pt>
                <c:pt idx="1341">
                  <c:v>1.6126272727272729E-2</c:v>
                </c:pt>
                <c:pt idx="1342">
                  <c:v>1.6119909090909091E-2</c:v>
                </c:pt>
                <c:pt idx="1343">
                  <c:v>1.6086272727272727E-2</c:v>
                </c:pt>
                <c:pt idx="1344">
                  <c:v>1.6003272727272727E-2</c:v>
                </c:pt>
                <c:pt idx="1345">
                  <c:v>1.6147909090909091E-2</c:v>
                </c:pt>
                <c:pt idx="1346">
                  <c:v>1.6262454545454545E-2</c:v>
                </c:pt>
                <c:pt idx="1347">
                  <c:v>1.6325818181818181E-2</c:v>
                </c:pt>
                <c:pt idx="1348">
                  <c:v>1.6043545454545453E-2</c:v>
                </c:pt>
                <c:pt idx="1349">
                  <c:v>1.5971363636363634E-2</c:v>
                </c:pt>
                <c:pt idx="1350">
                  <c:v>1.5868999999999998E-2</c:v>
                </c:pt>
                <c:pt idx="1351">
                  <c:v>1.5613E-2</c:v>
                </c:pt>
                <c:pt idx="1352">
                  <c:v>1.553927272727273E-2</c:v>
                </c:pt>
                <c:pt idx="1353">
                  <c:v>1.5674454545454547E-2</c:v>
                </c:pt>
                <c:pt idx="1354">
                  <c:v>1.5652727272727273E-2</c:v>
                </c:pt>
                <c:pt idx="1355">
                  <c:v>1.5667727272727274E-2</c:v>
                </c:pt>
                <c:pt idx="1356">
                  <c:v>1.5497454545454543E-2</c:v>
                </c:pt>
                <c:pt idx="1357">
                  <c:v>1.5604272727272729E-2</c:v>
                </c:pt>
                <c:pt idx="1358">
                  <c:v>1.555390909090909E-2</c:v>
                </c:pt>
                <c:pt idx="1359">
                  <c:v>1.5708909090909093E-2</c:v>
                </c:pt>
                <c:pt idx="1360">
                  <c:v>1.5688000000000001E-2</c:v>
                </c:pt>
                <c:pt idx="1361">
                  <c:v>1.5637727272727272E-2</c:v>
                </c:pt>
                <c:pt idx="1362">
                  <c:v>1.5542454545454543E-2</c:v>
                </c:pt>
                <c:pt idx="1363">
                  <c:v>1.5499363636363638E-2</c:v>
                </c:pt>
                <c:pt idx="1364">
                  <c:v>1.536209090909091E-2</c:v>
                </c:pt>
                <c:pt idx="1365">
                  <c:v>1.5497545454545457E-2</c:v>
                </c:pt>
                <c:pt idx="1366">
                  <c:v>1.5282363636363637E-2</c:v>
                </c:pt>
                <c:pt idx="1367">
                  <c:v>1.505818181818182E-2</c:v>
                </c:pt>
                <c:pt idx="1368">
                  <c:v>1.4771272727272727E-2</c:v>
                </c:pt>
                <c:pt idx="1369">
                  <c:v>1.4658454545454542E-2</c:v>
                </c:pt>
                <c:pt idx="1370">
                  <c:v>1.450581818181818E-2</c:v>
                </c:pt>
                <c:pt idx="1371">
                  <c:v>1.454381818181818E-2</c:v>
                </c:pt>
                <c:pt idx="1372">
                  <c:v>1.4338454545454545E-2</c:v>
                </c:pt>
                <c:pt idx="1373">
                  <c:v>1.4201727272727272E-2</c:v>
                </c:pt>
                <c:pt idx="1374">
                  <c:v>1.4215909090909092E-2</c:v>
                </c:pt>
                <c:pt idx="1375">
                  <c:v>1.395890909090909E-2</c:v>
                </c:pt>
                <c:pt idx="1376">
                  <c:v>1.366509090909091E-2</c:v>
                </c:pt>
                <c:pt idx="1377">
                  <c:v>1.373881818181818E-2</c:v>
                </c:pt>
                <c:pt idx="1378">
                  <c:v>1.3977909090909091E-2</c:v>
                </c:pt>
                <c:pt idx="1379">
                  <c:v>1.3929636363636365E-2</c:v>
                </c:pt>
                <c:pt idx="1380">
                  <c:v>1.3879000000000001E-2</c:v>
                </c:pt>
                <c:pt idx="1381">
                  <c:v>1.3717181818181821E-2</c:v>
                </c:pt>
                <c:pt idx="1382">
                  <c:v>1.3580181818181819E-2</c:v>
                </c:pt>
                <c:pt idx="1383">
                  <c:v>1.3834818181818181E-2</c:v>
                </c:pt>
                <c:pt idx="1384">
                  <c:v>1.3991181818181818E-2</c:v>
                </c:pt>
                <c:pt idx="1385">
                  <c:v>1.3703545454545453E-2</c:v>
                </c:pt>
                <c:pt idx="1386">
                  <c:v>1.3848909090909089E-2</c:v>
                </c:pt>
                <c:pt idx="1387">
                  <c:v>1.3931727272727273E-2</c:v>
                </c:pt>
                <c:pt idx="1388">
                  <c:v>1.3831454545454546E-2</c:v>
                </c:pt>
                <c:pt idx="1389">
                  <c:v>1.3930818181818181E-2</c:v>
                </c:pt>
                <c:pt idx="1390">
                  <c:v>1.3931999999999998E-2</c:v>
                </c:pt>
                <c:pt idx="1391">
                  <c:v>1.4069363636363635E-2</c:v>
                </c:pt>
                <c:pt idx="1392">
                  <c:v>1.4336545454545456E-2</c:v>
                </c:pt>
                <c:pt idx="1393">
                  <c:v>1.4634090909090913E-2</c:v>
                </c:pt>
                <c:pt idx="1394">
                  <c:v>1.4714545454545454E-2</c:v>
                </c:pt>
                <c:pt idx="1395">
                  <c:v>1.4566000000000001E-2</c:v>
                </c:pt>
                <c:pt idx="1396">
                  <c:v>1.4865454545454545E-2</c:v>
                </c:pt>
                <c:pt idx="1397">
                  <c:v>1.4703000000000001E-2</c:v>
                </c:pt>
                <c:pt idx="1398">
                  <c:v>1.4654454545454547E-2</c:v>
                </c:pt>
                <c:pt idx="1399">
                  <c:v>1.4829636363636363E-2</c:v>
                </c:pt>
                <c:pt idx="1400">
                  <c:v>1.4770818181818184E-2</c:v>
                </c:pt>
                <c:pt idx="1401">
                  <c:v>1.4874454545454547E-2</c:v>
                </c:pt>
                <c:pt idx="1402">
                  <c:v>1.4938454545454545E-2</c:v>
                </c:pt>
                <c:pt idx="1403">
                  <c:v>1.4908272727272727E-2</c:v>
                </c:pt>
                <c:pt idx="1404">
                  <c:v>1.4625454545454546E-2</c:v>
                </c:pt>
                <c:pt idx="1405">
                  <c:v>1.4488636363636365E-2</c:v>
                </c:pt>
                <c:pt idx="1406">
                  <c:v>1.4832909090909091E-2</c:v>
                </c:pt>
                <c:pt idx="1407">
                  <c:v>1.4685363636363637E-2</c:v>
                </c:pt>
                <c:pt idx="1408">
                  <c:v>1.4967090909090907E-2</c:v>
                </c:pt>
                <c:pt idx="1409">
                  <c:v>1.5596636363636361E-2</c:v>
                </c:pt>
                <c:pt idx="1410">
                  <c:v>1.5820000000000001E-2</c:v>
                </c:pt>
                <c:pt idx="1411">
                  <c:v>1.596009090909091E-2</c:v>
                </c:pt>
                <c:pt idx="1412">
                  <c:v>1.6092909090909088E-2</c:v>
                </c:pt>
                <c:pt idx="1413">
                  <c:v>1.6112545454545456E-2</c:v>
                </c:pt>
                <c:pt idx="1414">
                  <c:v>1.6203636363636365E-2</c:v>
                </c:pt>
                <c:pt idx="1415">
                  <c:v>1.6575545454545457E-2</c:v>
                </c:pt>
                <c:pt idx="1416">
                  <c:v>1.6794818181818178E-2</c:v>
                </c:pt>
                <c:pt idx="1417">
                  <c:v>1.6857636363636363E-2</c:v>
                </c:pt>
                <c:pt idx="1418">
                  <c:v>1.7009090909090908E-2</c:v>
                </c:pt>
                <c:pt idx="1419">
                  <c:v>1.7142636363636363E-2</c:v>
                </c:pt>
                <c:pt idx="1420">
                  <c:v>1.6874636363636366E-2</c:v>
                </c:pt>
                <c:pt idx="1421">
                  <c:v>1.6971181818181816E-2</c:v>
                </c:pt>
                <c:pt idx="1422">
                  <c:v>1.7180090909090909E-2</c:v>
                </c:pt>
                <c:pt idx="1423">
                  <c:v>1.7318181818181819E-2</c:v>
                </c:pt>
                <c:pt idx="1424">
                  <c:v>1.7469999999999999E-2</c:v>
                </c:pt>
                <c:pt idx="1425">
                  <c:v>1.757872727272727E-2</c:v>
                </c:pt>
                <c:pt idx="1426">
                  <c:v>1.7646636363636361E-2</c:v>
                </c:pt>
                <c:pt idx="1427">
                  <c:v>1.7818727272727271E-2</c:v>
                </c:pt>
                <c:pt idx="1428">
                  <c:v>1.7666818181818179E-2</c:v>
                </c:pt>
                <c:pt idx="1429">
                  <c:v>1.8071363636363635E-2</c:v>
                </c:pt>
                <c:pt idx="1430">
                  <c:v>1.8234000000000004E-2</c:v>
                </c:pt>
                <c:pt idx="1431">
                  <c:v>1.8241454545454547E-2</c:v>
                </c:pt>
                <c:pt idx="1432">
                  <c:v>1.8211909090909095E-2</c:v>
                </c:pt>
                <c:pt idx="1433">
                  <c:v>1.8211545454545456E-2</c:v>
                </c:pt>
                <c:pt idx="1434">
                  <c:v>1.8422363636363636E-2</c:v>
                </c:pt>
                <c:pt idx="1435">
                  <c:v>1.8648909090909091E-2</c:v>
                </c:pt>
                <c:pt idx="1436">
                  <c:v>1.8780636363636364E-2</c:v>
                </c:pt>
                <c:pt idx="1437">
                  <c:v>1.8828545454545455E-2</c:v>
                </c:pt>
                <c:pt idx="1438">
                  <c:v>1.8906727272727273E-2</c:v>
                </c:pt>
                <c:pt idx="1439">
                  <c:v>1.9210090909090909E-2</c:v>
                </c:pt>
                <c:pt idx="1440">
                  <c:v>1.9192727272727271E-2</c:v>
                </c:pt>
                <c:pt idx="1441">
                  <c:v>1.9254909090909093E-2</c:v>
                </c:pt>
                <c:pt idx="1442">
                  <c:v>1.9448818181818182E-2</c:v>
                </c:pt>
                <c:pt idx="1443">
                  <c:v>1.9282454545454544E-2</c:v>
                </c:pt>
                <c:pt idx="1444">
                  <c:v>1.9385727272727273E-2</c:v>
                </c:pt>
                <c:pt idx="1445">
                  <c:v>1.9587090909090912E-2</c:v>
                </c:pt>
                <c:pt idx="1446">
                  <c:v>1.9769181818181818E-2</c:v>
                </c:pt>
                <c:pt idx="1447">
                  <c:v>1.9754545454545455E-2</c:v>
                </c:pt>
                <c:pt idx="1448">
                  <c:v>1.9918999999999999E-2</c:v>
                </c:pt>
                <c:pt idx="1449">
                  <c:v>1.9829999999999997E-2</c:v>
                </c:pt>
                <c:pt idx="1450">
                  <c:v>1.9770090909090907E-2</c:v>
                </c:pt>
                <c:pt idx="1451">
                  <c:v>1.9724909090909088E-2</c:v>
                </c:pt>
                <c:pt idx="1452">
                  <c:v>1.9683363636363634E-2</c:v>
                </c:pt>
                <c:pt idx="1453">
                  <c:v>1.9616545454545452E-2</c:v>
                </c:pt>
                <c:pt idx="1454">
                  <c:v>2.002909090909091E-2</c:v>
                </c:pt>
                <c:pt idx="1455">
                  <c:v>2.0025090909090909E-2</c:v>
                </c:pt>
                <c:pt idx="1456">
                  <c:v>1.9637909090909091E-2</c:v>
                </c:pt>
                <c:pt idx="1457">
                  <c:v>1.9329181818181818E-2</c:v>
                </c:pt>
                <c:pt idx="1458">
                  <c:v>1.9266818181818187E-2</c:v>
                </c:pt>
                <c:pt idx="1459">
                  <c:v>1.8929636363636367E-2</c:v>
                </c:pt>
                <c:pt idx="1460">
                  <c:v>1.9002818181818183E-2</c:v>
                </c:pt>
                <c:pt idx="1461">
                  <c:v>1.9008454545454547E-2</c:v>
                </c:pt>
                <c:pt idx="1462">
                  <c:v>1.8924636363636366E-2</c:v>
                </c:pt>
                <c:pt idx="1463">
                  <c:v>1.8800090909090909E-2</c:v>
                </c:pt>
                <c:pt idx="1464">
                  <c:v>1.8669272727272725E-2</c:v>
                </c:pt>
                <c:pt idx="1465">
                  <c:v>1.8437727272727276E-2</c:v>
                </c:pt>
                <c:pt idx="1466">
                  <c:v>1.8247818181818181E-2</c:v>
                </c:pt>
                <c:pt idx="1467">
                  <c:v>1.8224272727272724E-2</c:v>
                </c:pt>
                <c:pt idx="1468">
                  <c:v>1.8101909090909089E-2</c:v>
                </c:pt>
                <c:pt idx="1469">
                  <c:v>1.7894272727272727E-2</c:v>
                </c:pt>
                <c:pt idx="1470">
                  <c:v>1.7905272727272725E-2</c:v>
                </c:pt>
                <c:pt idx="1471">
                  <c:v>1.7680636363636364E-2</c:v>
                </c:pt>
                <c:pt idx="1472">
                  <c:v>1.7677090909090906E-2</c:v>
                </c:pt>
                <c:pt idx="1473">
                  <c:v>1.7628090909090906E-2</c:v>
                </c:pt>
                <c:pt idx="1474">
                  <c:v>1.7502363636363635E-2</c:v>
                </c:pt>
                <c:pt idx="1475">
                  <c:v>1.729981818181818E-2</c:v>
                </c:pt>
                <c:pt idx="1476">
                  <c:v>1.7057181818181819E-2</c:v>
                </c:pt>
                <c:pt idx="1477">
                  <c:v>1.6877545454545454E-2</c:v>
                </c:pt>
                <c:pt idx="1478">
                  <c:v>1.6785090909090913E-2</c:v>
                </c:pt>
                <c:pt idx="1479">
                  <c:v>1.6789363636363637E-2</c:v>
                </c:pt>
                <c:pt idx="1480">
                  <c:v>1.6841818181818183E-2</c:v>
                </c:pt>
                <c:pt idx="1481">
                  <c:v>1.7102090909090911E-2</c:v>
                </c:pt>
                <c:pt idx="1482">
                  <c:v>1.7028727272727272E-2</c:v>
                </c:pt>
                <c:pt idx="1483">
                  <c:v>1.673172727272727E-2</c:v>
                </c:pt>
                <c:pt idx="1484">
                  <c:v>1.6739272727272728E-2</c:v>
                </c:pt>
                <c:pt idx="1485">
                  <c:v>1.6766818181818185E-2</c:v>
                </c:pt>
                <c:pt idx="1486">
                  <c:v>1.6762909090909092E-2</c:v>
                </c:pt>
                <c:pt idx="1487">
                  <c:v>1.6771999999999999E-2</c:v>
                </c:pt>
                <c:pt idx="1488">
                  <c:v>1.6834181818181818E-2</c:v>
                </c:pt>
                <c:pt idx="1489">
                  <c:v>1.6528727272727275E-2</c:v>
                </c:pt>
                <c:pt idx="1490">
                  <c:v>1.6489363636363635E-2</c:v>
                </c:pt>
                <c:pt idx="1491">
                  <c:v>1.6446181818181818E-2</c:v>
                </c:pt>
                <c:pt idx="1492">
                  <c:v>1.6057909090909091E-2</c:v>
                </c:pt>
                <c:pt idx="1493">
                  <c:v>1.6093181818181816E-2</c:v>
                </c:pt>
                <c:pt idx="1494">
                  <c:v>1.6097454545454547E-2</c:v>
                </c:pt>
                <c:pt idx="1495">
                  <c:v>1.6208545454545458E-2</c:v>
                </c:pt>
                <c:pt idx="1496">
                  <c:v>1.6167272727272728E-2</c:v>
                </c:pt>
                <c:pt idx="1497">
                  <c:v>1.6218727272727274E-2</c:v>
                </c:pt>
                <c:pt idx="1498">
                  <c:v>1.6239363636363635E-2</c:v>
                </c:pt>
                <c:pt idx="1499">
                  <c:v>1.6254545454545456E-2</c:v>
                </c:pt>
                <c:pt idx="1500">
                  <c:v>1.6426090909090911E-2</c:v>
                </c:pt>
                <c:pt idx="1501">
                  <c:v>1.6276909090909092E-2</c:v>
                </c:pt>
                <c:pt idx="1502">
                  <c:v>1.6078181818181818E-2</c:v>
                </c:pt>
                <c:pt idx="1503">
                  <c:v>1.6112272727272729E-2</c:v>
                </c:pt>
                <c:pt idx="1504">
                  <c:v>1.6001000000000001E-2</c:v>
                </c:pt>
                <c:pt idx="1505">
                  <c:v>1.6107090909090915E-2</c:v>
                </c:pt>
                <c:pt idx="1506">
                  <c:v>1.5818363636363637E-2</c:v>
                </c:pt>
                <c:pt idx="1507">
                  <c:v>1.5737909090909091E-2</c:v>
                </c:pt>
                <c:pt idx="1508">
                  <c:v>1.5782363636363636E-2</c:v>
                </c:pt>
                <c:pt idx="1509">
                  <c:v>1.5802636363636362E-2</c:v>
                </c:pt>
                <c:pt idx="1510">
                  <c:v>1.5479909090909093E-2</c:v>
                </c:pt>
                <c:pt idx="1511">
                  <c:v>1.5624000000000001E-2</c:v>
                </c:pt>
                <c:pt idx="1512">
                  <c:v>1.5822363636363638E-2</c:v>
                </c:pt>
                <c:pt idx="1513">
                  <c:v>1.6013090909090911E-2</c:v>
                </c:pt>
                <c:pt idx="1514">
                  <c:v>1.6096363636363638E-2</c:v>
                </c:pt>
                <c:pt idx="1515">
                  <c:v>1.6295545454545455E-2</c:v>
                </c:pt>
                <c:pt idx="1516">
                  <c:v>1.6308272727272723E-2</c:v>
                </c:pt>
                <c:pt idx="1517">
                  <c:v>1.6415636363636365E-2</c:v>
                </c:pt>
                <c:pt idx="1518">
                  <c:v>1.6570363636363637E-2</c:v>
                </c:pt>
                <c:pt idx="1519">
                  <c:v>1.6508363636363637E-2</c:v>
                </c:pt>
                <c:pt idx="1520">
                  <c:v>1.6594181818181817E-2</c:v>
                </c:pt>
                <c:pt idx="1521">
                  <c:v>1.6988727272727273E-2</c:v>
                </c:pt>
                <c:pt idx="1522">
                  <c:v>1.7038818181818183E-2</c:v>
                </c:pt>
                <c:pt idx="1523">
                  <c:v>1.7205727272727275E-2</c:v>
                </c:pt>
                <c:pt idx="1524">
                  <c:v>1.747190909090909E-2</c:v>
                </c:pt>
                <c:pt idx="1525">
                  <c:v>1.7583909090909091E-2</c:v>
                </c:pt>
                <c:pt idx="1526">
                  <c:v>1.7605181818181818E-2</c:v>
                </c:pt>
                <c:pt idx="1527">
                  <c:v>1.7643181818181815E-2</c:v>
                </c:pt>
                <c:pt idx="1528">
                  <c:v>1.7544272727272728E-2</c:v>
                </c:pt>
                <c:pt idx="1529">
                  <c:v>1.758081818181818E-2</c:v>
                </c:pt>
                <c:pt idx="1530">
                  <c:v>1.7770999999999995E-2</c:v>
                </c:pt>
                <c:pt idx="1531">
                  <c:v>1.7690363636363633E-2</c:v>
                </c:pt>
                <c:pt idx="1532">
                  <c:v>1.7704818181818183E-2</c:v>
                </c:pt>
                <c:pt idx="1533">
                  <c:v>1.7681363636363637E-2</c:v>
                </c:pt>
                <c:pt idx="1534">
                  <c:v>1.7561727272727271E-2</c:v>
                </c:pt>
                <c:pt idx="1535">
                  <c:v>1.750781818181818E-2</c:v>
                </c:pt>
                <c:pt idx="1536">
                  <c:v>1.7546909090909089E-2</c:v>
                </c:pt>
                <c:pt idx="1537">
                  <c:v>1.7651090909090908E-2</c:v>
                </c:pt>
                <c:pt idx="1538">
                  <c:v>1.7731090909090912E-2</c:v>
                </c:pt>
                <c:pt idx="1539">
                  <c:v>1.8043545454545454E-2</c:v>
                </c:pt>
                <c:pt idx="1540">
                  <c:v>1.7918636363636362E-2</c:v>
                </c:pt>
                <c:pt idx="1541">
                  <c:v>1.7968454545454548E-2</c:v>
                </c:pt>
                <c:pt idx="1542">
                  <c:v>1.8269000000000004E-2</c:v>
                </c:pt>
                <c:pt idx="1543">
                  <c:v>1.8497272727272727E-2</c:v>
                </c:pt>
                <c:pt idx="1544">
                  <c:v>1.8690454545454548E-2</c:v>
                </c:pt>
                <c:pt idx="1545">
                  <c:v>1.8738000000000001E-2</c:v>
                </c:pt>
                <c:pt idx="1546">
                  <c:v>1.8707727272727268E-2</c:v>
                </c:pt>
                <c:pt idx="1547">
                  <c:v>1.881909090909091E-2</c:v>
                </c:pt>
                <c:pt idx="1548">
                  <c:v>1.9012727272727271E-2</c:v>
                </c:pt>
                <c:pt idx="1549">
                  <c:v>1.924509090909091E-2</c:v>
                </c:pt>
                <c:pt idx="1550">
                  <c:v>1.9191272727272727E-2</c:v>
                </c:pt>
                <c:pt idx="1551">
                  <c:v>1.9711636363636365E-2</c:v>
                </c:pt>
                <c:pt idx="1552">
                  <c:v>1.9680181818181819E-2</c:v>
                </c:pt>
                <c:pt idx="1553">
                  <c:v>1.9672727272727276E-2</c:v>
                </c:pt>
                <c:pt idx="1554">
                  <c:v>1.9465999999999997E-2</c:v>
                </c:pt>
                <c:pt idx="1555">
                  <c:v>1.9434363636363635E-2</c:v>
                </c:pt>
                <c:pt idx="1556">
                  <c:v>1.9428545454545452E-2</c:v>
                </c:pt>
                <c:pt idx="1557">
                  <c:v>1.9802999999999998E-2</c:v>
                </c:pt>
                <c:pt idx="1558">
                  <c:v>1.9746818181818181E-2</c:v>
                </c:pt>
                <c:pt idx="1559">
                  <c:v>1.9593636363636365E-2</c:v>
                </c:pt>
                <c:pt idx="1560">
                  <c:v>1.9448818181818182E-2</c:v>
                </c:pt>
                <c:pt idx="1561">
                  <c:v>1.9455090909090908E-2</c:v>
                </c:pt>
                <c:pt idx="1562">
                  <c:v>1.9222909090909093E-2</c:v>
                </c:pt>
                <c:pt idx="1563">
                  <c:v>1.9477545454545456E-2</c:v>
                </c:pt>
                <c:pt idx="1564">
                  <c:v>1.9388363636363638E-2</c:v>
                </c:pt>
                <c:pt idx="1565">
                  <c:v>1.9431818181818186E-2</c:v>
                </c:pt>
                <c:pt idx="1566">
                  <c:v>1.937572727272727E-2</c:v>
                </c:pt>
                <c:pt idx="1567">
                  <c:v>1.9223818181818182E-2</c:v>
                </c:pt>
                <c:pt idx="1568">
                  <c:v>1.8937454545454546E-2</c:v>
                </c:pt>
                <c:pt idx="1569">
                  <c:v>1.8883363636363636E-2</c:v>
                </c:pt>
                <c:pt idx="1570">
                  <c:v>1.8613727272727275E-2</c:v>
                </c:pt>
                <c:pt idx="1571">
                  <c:v>1.8488181818181817E-2</c:v>
                </c:pt>
                <c:pt idx="1572">
                  <c:v>1.8492454545454545E-2</c:v>
                </c:pt>
                <c:pt idx="1573">
                  <c:v>1.8360454545454544E-2</c:v>
                </c:pt>
                <c:pt idx="1574">
                  <c:v>1.8032454545454546E-2</c:v>
                </c:pt>
                <c:pt idx="1575">
                  <c:v>1.802481818181818E-2</c:v>
                </c:pt>
                <c:pt idx="1576">
                  <c:v>1.800381818181818E-2</c:v>
                </c:pt>
                <c:pt idx="1577">
                  <c:v>1.7917090909090907E-2</c:v>
                </c:pt>
                <c:pt idx="1578">
                  <c:v>1.7979636363636364E-2</c:v>
                </c:pt>
                <c:pt idx="1579">
                  <c:v>1.7752818181818179E-2</c:v>
                </c:pt>
                <c:pt idx="1580">
                  <c:v>1.7603090909090912E-2</c:v>
                </c:pt>
                <c:pt idx="1581">
                  <c:v>1.7690636363636367E-2</c:v>
                </c:pt>
                <c:pt idx="1582">
                  <c:v>1.7617636363636363E-2</c:v>
                </c:pt>
                <c:pt idx="1583">
                  <c:v>1.750054545454546E-2</c:v>
                </c:pt>
                <c:pt idx="1584">
                  <c:v>1.7509E-2</c:v>
                </c:pt>
                <c:pt idx="1585">
                  <c:v>1.7443636363636366E-2</c:v>
                </c:pt>
                <c:pt idx="1586">
                  <c:v>1.7362181818181818E-2</c:v>
                </c:pt>
                <c:pt idx="1587">
                  <c:v>1.7230363636363641E-2</c:v>
                </c:pt>
                <c:pt idx="1588">
                  <c:v>1.7106E-2</c:v>
                </c:pt>
                <c:pt idx="1589">
                  <c:v>1.7047909090909093E-2</c:v>
                </c:pt>
                <c:pt idx="1590">
                  <c:v>1.6973636363636364E-2</c:v>
                </c:pt>
                <c:pt idx="1591">
                  <c:v>1.6901181818181819E-2</c:v>
                </c:pt>
                <c:pt idx="1592">
                  <c:v>1.6906272727272728E-2</c:v>
                </c:pt>
                <c:pt idx="1593">
                  <c:v>1.6765727272727269E-2</c:v>
                </c:pt>
                <c:pt idx="1594">
                  <c:v>1.6617454545454543E-2</c:v>
                </c:pt>
                <c:pt idx="1595">
                  <c:v>1.6177363636363639E-2</c:v>
                </c:pt>
                <c:pt idx="1596">
                  <c:v>1.5961454545454546E-2</c:v>
                </c:pt>
                <c:pt idx="1597">
                  <c:v>1.5843181818181819E-2</c:v>
                </c:pt>
                <c:pt idx="1598">
                  <c:v>1.5959454545454548E-2</c:v>
                </c:pt>
                <c:pt idx="1599">
                  <c:v>1.5760454545454546E-2</c:v>
                </c:pt>
                <c:pt idx="1600">
                  <c:v>1.5607181818181819E-2</c:v>
                </c:pt>
                <c:pt idx="1601">
                  <c:v>1.5494545454545455E-2</c:v>
                </c:pt>
                <c:pt idx="1602">
                  <c:v>1.5384727272727272E-2</c:v>
                </c:pt>
                <c:pt idx="1603">
                  <c:v>1.5223727272727272E-2</c:v>
                </c:pt>
                <c:pt idx="1604">
                  <c:v>1.514309090909091E-2</c:v>
                </c:pt>
                <c:pt idx="1605">
                  <c:v>1.5089818181818182E-2</c:v>
                </c:pt>
                <c:pt idx="1606">
                  <c:v>1.5329545454545457E-2</c:v>
                </c:pt>
                <c:pt idx="1607">
                  <c:v>1.5401090909090909E-2</c:v>
                </c:pt>
                <c:pt idx="1608">
                  <c:v>1.5178454545454545E-2</c:v>
                </c:pt>
                <c:pt idx="1609">
                  <c:v>1.4830272727272727E-2</c:v>
                </c:pt>
                <c:pt idx="1610">
                  <c:v>1.4863363636363636E-2</c:v>
                </c:pt>
                <c:pt idx="1611">
                  <c:v>1.4767636363636365E-2</c:v>
                </c:pt>
                <c:pt idx="1612">
                  <c:v>1.4754000000000001E-2</c:v>
                </c:pt>
                <c:pt idx="1613">
                  <c:v>1.4618454545454547E-2</c:v>
                </c:pt>
                <c:pt idx="1614">
                  <c:v>1.4518090909090909E-2</c:v>
                </c:pt>
                <c:pt idx="1615">
                  <c:v>1.4481818181818184E-2</c:v>
                </c:pt>
                <c:pt idx="1616">
                  <c:v>1.4418545454545456E-2</c:v>
                </c:pt>
                <c:pt idx="1617">
                  <c:v>1.4413363636363636E-2</c:v>
                </c:pt>
                <c:pt idx="1618">
                  <c:v>1.43E-2</c:v>
                </c:pt>
                <c:pt idx="1619">
                  <c:v>1.4365090909090909E-2</c:v>
                </c:pt>
                <c:pt idx="1620">
                  <c:v>1.4298454545454546E-2</c:v>
                </c:pt>
                <c:pt idx="1621">
                  <c:v>1.4251818181818181E-2</c:v>
                </c:pt>
                <c:pt idx="1622">
                  <c:v>1.4317090909090908E-2</c:v>
                </c:pt>
                <c:pt idx="1623">
                  <c:v>1.4465454545454547E-2</c:v>
                </c:pt>
                <c:pt idx="1624">
                  <c:v>1.4897636363636363E-2</c:v>
                </c:pt>
                <c:pt idx="1625">
                  <c:v>1.4873818181818181E-2</c:v>
                </c:pt>
                <c:pt idx="1626">
                  <c:v>1.4690090909090908E-2</c:v>
                </c:pt>
                <c:pt idx="1627">
                  <c:v>1.4685000000000002E-2</c:v>
                </c:pt>
                <c:pt idx="1628">
                  <c:v>1.4595909090909092E-2</c:v>
                </c:pt>
                <c:pt idx="1629">
                  <c:v>1.4627000000000001E-2</c:v>
                </c:pt>
                <c:pt idx="1630">
                  <c:v>1.4649636363636363E-2</c:v>
                </c:pt>
                <c:pt idx="1631">
                  <c:v>1.478690909090909E-2</c:v>
                </c:pt>
                <c:pt idx="1632">
                  <c:v>1.4822090909090906E-2</c:v>
                </c:pt>
                <c:pt idx="1633">
                  <c:v>1.4805272727272724E-2</c:v>
                </c:pt>
                <c:pt idx="1634">
                  <c:v>1.4721E-2</c:v>
                </c:pt>
                <c:pt idx="1635">
                  <c:v>1.4377272727272726E-2</c:v>
                </c:pt>
                <c:pt idx="1636">
                  <c:v>1.4353545454545454E-2</c:v>
                </c:pt>
                <c:pt idx="1637">
                  <c:v>1.4634454545454544E-2</c:v>
                </c:pt>
                <c:pt idx="1638">
                  <c:v>1.4616727272727274E-2</c:v>
                </c:pt>
                <c:pt idx="1639">
                  <c:v>1.4521181818181817E-2</c:v>
                </c:pt>
                <c:pt idx="1640">
                  <c:v>1.4741454545454545E-2</c:v>
                </c:pt>
                <c:pt idx="1641">
                  <c:v>1.4731181818181817E-2</c:v>
                </c:pt>
                <c:pt idx="1642">
                  <c:v>1.4650454545454543E-2</c:v>
                </c:pt>
                <c:pt idx="1643">
                  <c:v>1.4665545454545454E-2</c:v>
                </c:pt>
                <c:pt idx="1644">
                  <c:v>1.4678545454545451E-2</c:v>
                </c:pt>
                <c:pt idx="1645">
                  <c:v>1.4613090909090909E-2</c:v>
                </c:pt>
                <c:pt idx="1646">
                  <c:v>1.4664454545454543E-2</c:v>
                </c:pt>
                <c:pt idx="1647">
                  <c:v>1.4709727272727274E-2</c:v>
                </c:pt>
                <c:pt idx="1648">
                  <c:v>1.4696727272727273E-2</c:v>
                </c:pt>
                <c:pt idx="1649">
                  <c:v>1.4682545454545453E-2</c:v>
                </c:pt>
                <c:pt idx="1650">
                  <c:v>1.4771909090909091E-2</c:v>
                </c:pt>
                <c:pt idx="1651">
                  <c:v>1.4583909090909092E-2</c:v>
                </c:pt>
                <c:pt idx="1652">
                  <c:v>1.4656181818181818E-2</c:v>
                </c:pt>
                <c:pt idx="1653">
                  <c:v>1.4730363636363637E-2</c:v>
                </c:pt>
                <c:pt idx="1654">
                  <c:v>1.4892727272727273E-2</c:v>
                </c:pt>
                <c:pt idx="1655">
                  <c:v>1.5316454545454545E-2</c:v>
                </c:pt>
                <c:pt idx="1656">
                  <c:v>1.5346818181818178E-2</c:v>
                </c:pt>
                <c:pt idx="1657">
                  <c:v>1.5273363636363635E-2</c:v>
                </c:pt>
                <c:pt idx="1658">
                  <c:v>1.5206727272727271E-2</c:v>
                </c:pt>
                <c:pt idx="1659">
                  <c:v>1.5111272727272728E-2</c:v>
                </c:pt>
                <c:pt idx="1660">
                  <c:v>1.5155545454545455E-2</c:v>
                </c:pt>
                <c:pt idx="1661">
                  <c:v>1.5178363636363636E-2</c:v>
                </c:pt>
                <c:pt idx="1662">
                  <c:v>1.5130545454545454E-2</c:v>
                </c:pt>
                <c:pt idx="1663">
                  <c:v>1.5009181818181817E-2</c:v>
                </c:pt>
                <c:pt idx="1664">
                  <c:v>1.4936909090909094E-2</c:v>
                </c:pt>
                <c:pt idx="1665">
                  <c:v>1.4773727272727273E-2</c:v>
                </c:pt>
                <c:pt idx="1666">
                  <c:v>1.4378909090909093E-2</c:v>
                </c:pt>
                <c:pt idx="1667">
                  <c:v>1.436609090909091E-2</c:v>
                </c:pt>
                <c:pt idx="1668">
                  <c:v>1.4377909090909091E-2</c:v>
                </c:pt>
                <c:pt idx="1669">
                  <c:v>1.4490909090909089E-2</c:v>
                </c:pt>
                <c:pt idx="1670">
                  <c:v>1.4377636363636363E-2</c:v>
                </c:pt>
                <c:pt idx="1671">
                  <c:v>1.4324545454545453E-2</c:v>
                </c:pt>
                <c:pt idx="1672">
                  <c:v>1.447663636363636E-2</c:v>
                </c:pt>
                <c:pt idx="1673">
                  <c:v>1.4402727272727272E-2</c:v>
                </c:pt>
                <c:pt idx="1674">
                  <c:v>1.4375818181818179E-2</c:v>
                </c:pt>
                <c:pt idx="1675">
                  <c:v>1.4399636363636363E-2</c:v>
                </c:pt>
                <c:pt idx="1676">
                  <c:v>1.4389454545454546E-2</c:v>
                </c:pt>
                <c:pt idx="1677">
                  <c:v>1.4223636363636362E-2</c:v>
                </c:pt>
                <c:pt idx="1678">
                  <c:v>1.4028727272727271E-2</c:v>
                </c:pt>
                <c:pt idx="1679">
                  <c:v>1.3922454545454545E-2</c:v>
                </c:pt>
                <c:pt idx="1680">
                  <c:v>1.3859181818181816E-2</c:v>
                </c:pt>
                <c:pt idx="1681">
                  <c:v>1.407190909090909E-2</c:v>
                </c:pt>
                <c:pt idx="1682">
                  <c:v>1.3881000000000003E-2</c:v>
                </c:pt>
                <c:pt idx="1683">
                  <c:v>1.3613454545454545E-2</c:v>
                </c:pt>
                <c:pt idx="1684">
                  <c:v>1.3505454545454544E-2</c:v>
                </c:pt>
                <c:pt idx="1685">
                  <c:v>1.3418454545454546E-2</c:v>
                </c:pt>
                <c:pt idx="1686">
                  <c:v>1.3368000000000001E-2</c:v>
                </c:pt>
                <c:pt idx="1687">
                  <c:v>1.317309090909091E-2</c:v>
                </c:pt>
                <c:pt idx="1688">
                  <c:v>1.3125E-2</c:v>
                </c:pt>
                <c:pt idx="1689">
                  <c:v>1.3178363636363634E-2</c:v>
                </c:pt>
                <c:pt idx="1690">
                  <c:v>1.3096636363636364E-2</c:v>
                </c:pt>
                <c:pt idx="1691">
                  <c:v>1.2906272727272728E-2</c:v>
                </c:pt>
                <c:pt idx="1692">
                  <c:v>1.2710818181818183E-2</c:v>
                </c:pt>
                <c:pt idx="1693">
                  <c:v>1.2696090909090907E-2</c:v>
                </c:pt>
                <c:pt idx="1694">
                  <c:v>1.2512272727272726E-2</c:v>
                </c:pt>
                <c:pt idx="1695">
                  <c:v>1.2426363636363636E-2</c:v>
                </c:pt>
                <c:pt idx="1696">
                  <c:v>1.2266181818181817E-2</c:v>
                </c:pt>
                <c:pt idx="1697">
                  <c:v>1.2342363636363636E-2</c:v>
                </c:pt>
                <c:pt idx="1698">
                  <c:v>1.2258363636363635E-2</c:v>
                </c:pt>
                <c:pt idx="1699">
                  <c:v>1.2210545454545453E-2</c:v>
                </c:pt>
                <c:pt idx="1700">
                  <c:v>1.2121727272727272E-2</c:v>
                </c:pt>
                <c:pt idx="1701">
                  <c:v>1.2108909090909089E-2</c:v>
                </c:pt>
                <c:pt idx="1702">
                  <c:v>1.190090909090909E-2</c:v>
                </c:pt>
                <c:pt idx="1703">
                  <c:v>1.1773727272727271E-2</c:v>
                </c:pt>
                <c:pt idx="1704">
                  <c:v>1.1661272727272727E-2</c:v>
                </c:pt>
                <c:pt idx="1705">
                  <c:v>1.1652909090909092E-2</c:v>
                </c:pt>
                <c:pt idx="1706">
                  <c:v>1.1423454545454544E-2</c:v>
                </c:pt>
                <c:pt idx="1707">
                  <c:v>1.1555636363636363E-2</c:v>
                </c:pt>
                <c:pt idx="1708">
                  <c:v>1.1316727272727272E-2</c:v>
                </c:pt>
                <c:pt idx="1709">
                  <c:v>1.1219181818181816E-2</c:v>
                </c:pt>
                <c:pt idx="1710">
                  <c:v>1.1081545454545453E-2</c:v>
                </c:pt>
                <c:pt idx="1711">
                  <c:v>1.0943636363636365E-2</c:v>
                </c:pt>
                <c:pt idx="1712">
                  <c:v>1.0907363636363635E-2</c:v>
                </c:pt>
                <c:pt idx="1713">
                  <c:v>1.0938909090909091E-2</c:v>
                </c:pt>
                <c:pt idx="1714">
                  <c:v>1.0785181818181817E-2</c:v>
                </c:pt>
                <c:pt idx="1715">
                  <c:v>1.0692636363636362E-2</c:v>
                </c:pt>
                <c:pt idx="1716">
                  <c:v>1.0598999999999999E-2</c:v>
                </c:pt>
                <c:pt idx="1717">
                  <c:v>1.0854000000000001E-2</c:v>
                </c:pt>
                <c:pt idx="1718">
                  <c:v>1.0619818181818182E-2</c:v>
                </c:pt>
                <c:pt idx="1719">
                  <c:v>1.0491909090909092E-2</c:v>
                </c:pt>
                <c:pt idx="1720">
                  <c:v>1.048909090909091E-2</c:v>
                </c:pt>
                <c:pt idx="1721">
                  <c:v>1.0398545454545454E-2</c:v>
                </c:pt>
                <c:pt idx="1722">
                  <c:v>1.0466363636363636E-2</c:v>
                </c:pt>
                <c:pt idx="1723">
                  <c:v>1.0503818181818182E-2</c:v>
                </c:pt>
                <c:pt idx="1724">
                  <c:v>1.0794909090909093E-2</c:v>
                </c:pt>
                <c:pt idx="1725">
                  <c:v>1.0822181818181819E-2</c:v>
                </c:pt>
                <c:pt idx="1726">
                  <c:v>1.0900818181818182E-2</c:v>
                </c:pt>
                <c:pt idx="1727">
                  <c:v>1.0760363636363639E-2</c:v>
                </c:pt>
                <c:pt idx="1728">
                  <c:v>1.0569363636363639E-2</c:v>
                </c:pt>
                <c:pt idx="1729">
                  <c:v>1.0531545454545455E-2</c:v>
                </c:pt>
                <c:pt idx="1730">
                  <c:v>1.0725363636363637E-2</c:v>
                </c:pt>
                <c:pt idx="1731">
                  <c:v>1.0925636363636363E-2</c:v>
                </c:pt>
                <c:pt idx="1732">
                  <c:v>1.099972727272727E-2</c:v>
                </c:pt>
                <c:pt idx="1733">
                  <c:v>1.0981727272727271E-2</c:v>
                </c:pt>
                <c:pt idx="1734">
                  <c:v>1.073081818181818E-2</c:v>
                </c:pt>
                <c:pt idx="1735">
                  <c:v>1.0210636363636363E-2</c:v>
                </c:pt>
                <c:pt idx="1736">
                  <c:v>1.0414727272727273E-2</c:v>
                </c:pt>
                <c:pt idx="1737">
                  <c:v>1.0499454545454546E-2</c:v>
                </c:pt>
                <c:pt idx="1738">
                  <c:v>1.0658272727272728E-2</c:v>
                </c:pt>
                <c:pt idx="1739">
                  <c:v>1.0630454545454545E-2</c:v>
                </c:pt>
                <c:pt idx="1740">
                  <c:v>1.0720363636363637E-2</c:v>
                </c:pt>
                <c:pt idx="1741">
                  <c:v>1.0523727272727273E-2</c:v>
                </c:pt>
                <c:pt idx="1742">
                  <c:v>1.0465363636363635E-2</c:v>
                </c:pt>
                <c:pt idx="1743">
                  <c:v>1.0637636363636363E-2</c:v>
                </c:pt>
                <c:pt idx="1744">
                  <c:v>1.0992636363636364E-2</c:v>
                </c:pt>
                <c:pt idx="1745">
                  <c:v>1.1251272727272728E-2</c:v>
                </c:pt>
                <c:pt idx="1746">
                  <c:v>1.1505727272727273E-2</c:v>
                </c:pt>
                <c:pt idx="1747">
                  <c:v>1.1308090909090908E-2</c:v>
                </c:pt>
                <c:pt idx="1748">
                  <c:v>1.1207545454545454E-2</c:v>
                </c:pt>
                <c:pt idx="1749">
                  <c:v>1.1243272727272728E-2</c:v>
                </c:pt>
                <c:pt idx="1750">
                  <c:v>1.1409545454545455E-2</c:v>
                </c:pt>
                <c:pt idx="1751">
                  <c:v>1.1538E-2</c:v>
                </c:pt>
                <c:pt idx="1752">
                  <c:v>1.1613272727272727E-2</c:v>
                </c:pt>
                <c:pt idx="1753">
                  <c:v>1.1595636363636364E-2</c:v>
                </c:pt>
                <c:pt idx="1754">
                  <c:v>1.1541727272727271E-2</c:v>
                </c:pt>
                <c:pt idx="1755">
                  <c:v>1.1188363636363633E-2</c:v>
                </c:pt>
                <c:pt idx="1756">
                  <c:v>1.1202999999999998E-2</c:v>
                </c:pt>
                <c:pt idx="1757">
                  <c:v>1.1317272727272726E-2</c:v>
                </c:pt>
                <c:pt idx="1758">
                  <c:v>1.1432272727272728E-2</c:v>
                </c:pt>
                <c:pt idx="1759">
                  <c:v>1.1506000000000001E-2</c:v>
                </c:pt>
                <c:pt idx="1760">
                  <c:v>1.1505727272727273E-2</c:v>
                </c:pt>
                <c:pt idx="1761">
                  <c:v>1.1553818181818182E-2</c:v>
                </c:pt>
                <c:pt idx="1762">
                  <c:v>1.1619727272727271E-2</c:v>
                </c:pt>
                <c:pt idx="1763">
                  <c:v>1.1689454545454543E-2</c:v>
                </c:pt>
                <c:pt idx="1764">
                  <c:v>1.1649636363636362E-2</c:v>
                </c:pt>
                <c:pt idx="1765">
                  <c:v>1.1770454545454546E-2</c:v>
                </c:pt>
                <c:pt idx="1766">
                  <c:v>1.1807545454545454E-2</c:v>
                </c:pt>
                <c:pt idx="1767">
                  <c:v>1.1997454545454546E-2</c:v>
                </c:pt>
                <c:pt idx="1768">
                  <c:v>1.2099909090909093E-2</c:v>
                </c:pt>
                <c:pt idx="1769">
                  <c:v>1.2264818181818182E-2</c:v>
                </c:pt>
                <c:pt idx="1770">
                  <c:v>1.2246636363636364E-2</c:v>
                </c:pt>
                <c:pt idx="1771">
                  <c:v>1.2251272727272727E-2</c:v>
                </c:pt>
                <c:pt idx="1772">
                  <c:v>1.2213181818181817E-2</c:v>
                </c:pt>
                <c:pt idx="1773">
                  <c:v>1.2252636363636365E-2</c:v>
                </c:pt>
                <c:pt idx="1774">
                  <c:v>1.2193545454545455E-2</c:v>
                </c:pt>
                <c:pt idx="1775">
                  <c:v>1.2284181818181821E-2</c:v>
                </c:pt>
                <c:pt idx="1776">
                  <c:v>1.2182454545454547E-2</c:v>
                </c:pt>
                <c:pt idx="1777">
                  <c:v>1.2232636363636362E-2</c:v>
                </c:pt>
                <c:pt idx="1778">
                  <c:v>1.1930454545454544E-2</c:v>
                </c:pt>
                <c:pt idx="1779">
                  <c:v>1.1768363636363634E-2</c:v>
                </c:pt>
                <c:pt idx="1780">
                  <c:v>1.1675909090909091E-2</c:v>
                </c:pt>
                <c:pt idx="1781">
                  <c:v>1.1768363636363638E-2</c:v>
                </c:pt>
                <c:pt idx="1782">
                  <c:v>1.1791545454545454E-2</c:v>
                </c:pt>
                <c:pt idx="1783">
                  <c:v>1.171281818181818E-2</c:v>
                </c:pt>
                <c:pt idx="1784">
                  <c:v>1.1628363636363636E-2</c:v>
                </c:pt>
                <c:pt idx="1785">
                  <c:v>1.1673272727272727E-2</c:v>
                </c:pt>
                <c:pt idx="1786">
                  <c:v>1.158990909090909E-2</c:v>
                </c:pt>
                <c:pt idx="1787">
                  <c:v>1.1613454545454545E-2</c:v>
                </c:pt>
                <c:pt idx="1788">
                  <c:v>1.1488363636363635E-2</c:v>
                </c:pt>
                <c:pt idx="1789">
                  <c:v>1.1614727272727271E-2</c:v>
                </c:pt>
                <c:pt idx="1790">
                  <c:v>1.1707454545454547E-2</c:v>
                </c:pt>
                <c:pt idx="1791">
                  <c:v>1.1596E-2</c:v>
                </c:pt>
                <c:pt idx="1792">
                  <c:v>1.145209090909091E-2</c:v>
                </c:pt>
                <c:pt idx="1793">
                  <c:v>1.1446909090909091E-2</c:v>
                </c:pt>
                <c:pt idx="1794">
                  <c:v>1.1583727272727272E-2</c:v>
                </c:pt>
                <c:pt idx="1795">
                  <c:v>1.1545272727272727E-2</c:v>
                </c:pt>
                <c:pt idx="1796">
                  <c:v>1.1463272727272728E-2</c:v>
                </c:pt>
                <c:pt idx="1797">
                  <c:v>1.1308909090909092E-2</c:v>
                </c:pt>
                <c:pt idx="1798">
                  <c:v>1.1239454545454546E-2</c:v>
                </c:pt>
                <c:pt idx="1799">
                  <c:v>1.1273909090909091E-2</c:v>
                </c:pt>
                <c:pt idx="1800">
                  <c:v>1.0793363636363637E-2</c:v>
                </c:pt>
                <c:pt idx="1801">
                  <c:v>1.061118181818182E-2</c:v>
                </c:pt>
                <c:pt idx="1802">
                  <c:v>1.0539000000000003E-2</c:v>
                </c:pt>
                <c:pt idx="1803">
                  <c:v>1.0482181818181819E-2</c:v>
                </c:pt>
                <c:pt idx="1804">
                  <c:v>1.0338272727272729E-2</c:v>
                </c:pt>
                <c:pt idx="1805">
                  <c:v>1.0136636363636362E-2</c:v>
                </c:pt>
                <c:pt idx="1806">
                  <c:v>9.9989090909090878E-3</c:v>
                </c:pt>
                <c:pt idx="1807">
                  <c:v>1.0005181818181818E-2</c:v>
                </c:pt>
                <c:pt idx="1808">
                  <c:v>9.9783636363636359E-3</c:v>
                </c:pt>
                <c:pt idx="1809">
                  <c:v>9.7596363636363627E-3</c:v>
                </c:pt>
                <c:pt idx="1810">
                  <c:v>9.3990000000000011E-3</c:v>
                </c:pt>
                <c:pt idx="1811">
                  <c:v>9.4866363636363638E-3</c:v>
                </c:pt>
                <c:pt idx="1812">
                  <c:v>9.3995454545454556E-3</c:v>
                </c:pt>
                <c:pt idx="1813">
                  <c:v>9.247E-3</c:v>
                </c:pt>
                <c:pt idx="1814">
                  <c:v>9.09309090909091E-3</c:v>
                </c:pt>
                <c:pt idx="1815">
                  <c:v>8.9281818181818177E-3</c:v>
                </c:pt>
                <c:pt idx="1816">
                  <c:v>8.8587272727272716E-3</c:v>
                </c:pt>
                <c:pt idx="1817">
                  <c:v>8.7713636363636362E-3</c:v>
                </c:pt>
                <c:pt idx="1818">
                  <c:v>8.6307272727272743E-3</c:v>
                </c:pt>
                <c:pt idx="1819">
                  <c:v>8.5944545454545457E-3</c:v>
                </c:pt>
                <c:pt idx="1820">
                  <c:v>8.606363636363636E-3</c:v>
                </c:pt>
                <c:pt idx="1821">
                  <c:v>8.7004545454545459E-3</c:v>
                </c:pt>
                <c:pt idx="1822">
                  <c:v>8.7279090909090917E-3</c:v>
                </c:pt>
                <c:pt idx="1823">
                  <c:v>8.5690909090909099E-3</c:v>
                </c:pt>
                <c:pt idx="1824">
                  <c:v>8.4294545454545473E-3</c:v>
                </c:pt>
                <c:pt idx="1825">
                  <c:v>8.4646363636363634E-3</c:v>
                </c:pt>
                <c:pt idx="1826">
                  <c:v>8.368181818181818E-3</c:v>
                </c:pt>
                <c:pt idx="1827">
                  <c:v>8.2030000000000002E-3</c:v>
                </c:pt>
                <c:pt idx="1828">
                  <c:v>8.003999999999999E-3</c:v>
                </c:pt>
                <c:pt idx="1829">
                  <c:v>8.0487272727272716E-3</c:v>
                </c:pt>
                <c:pt idx="1830">
                  <c:v>7.982272727272725E-3</c:v>
                </c:pt>
                <c:pt idx="1831">
                  <c:v>7.892999999999999E-3</c:v>
                </c:pt>
                <c:pt idx="1832">
                  <c:v>7.8655454545454549E-3</c:v>
                </c:pt>
                <c:pt idx="1833">
                  <c:v>7.7824545454545455E-3</c:v>
                </c:pt>
                <c:pt idx="1834">
                  <c:v>7.9197272727272727E-3</c:v>
                </c:pt>
                <c:pt idx="1835">
                  <c:v>7.9375454545454541E-3</c:v>
                </c:pt>
                <c:pt idx="1836">
                  <c:v>7.750363636363636E-3</c:v>
                </c:pt>
                <c:pt idx="1837">
                  <c:v>7.7744545454545453E-3</c:v>
                </c:pt>
                <c:pt idx="1838">
                  <c:v>7.7336363636363644E-3</c:v>
                </c:pt>
                <c:pt idx="1839">
                  <c:v>7.7312727272727281E-3</c:v>
                </c:pt>
                <c:pt idx="1840">
                  <c:v>7.449636363636364E-3</c:v>
                </c:pt>
                <c:pt idx="1841">
                  <c:v>7.3569999999999998E-3</c:v>
                </c:pt>
                <c:pt idx="1842">
                  <c:v>7.2858181818181824E-3</c:v>
                </c:pt>
                <c:pt idx="1843">
                  <c:v>7.2153636363636369E-3</c:v>
                </c:pt>
                <c:pt idx="1844">
                  <c:v>7.1928181818181813E-3</c:v>
                </c:pt>
                <c:pt idx="1845">
                  <c:v>7.0616363636363637E-3</c:v>
                </c:pt>
                <c:pt idx="1846">
                  <c:v>7.069272727272727E-3</c:v>
                </c:pt>
                <c:pt idx="1847">
                  <c:v>7.1884545454545448E-3</c:v>
                </c:pt>
                <c:pt idx="1848">
                  <c:v>7.2522727272727261E-3</c:v>
                </c:pt>
                <c:pt idx="1849">
                  <c:v>7.2052727272727277E-3</c:v>
                </c:pt>
                <c:pt idx="1850">
                  <c:v>7.3145454545454546E-3</c:v>
                </c:pt>
                <c:pt idx="1851">
                  <c:v>7.3490909090909084E-3</c:v>
                </c:pt>
                <c:pt idx="1852">
                  <c:v>7.4230909090909096E-3</c:v>
                </c:pt>
                <c:pt idx="1853">
                  <c:v>7.4877272727272718E-3</c:v>
                </c:pt>
                <c:pt idx="1854">
                  <c:v>7.6508181818181805E-3</c:v>
                </c:pt>
                <c:pt idx="1855">
                  <c:v>7.7081818181818171E-3</c:v>
                </c:pt>
                <c:pt idx="1856">
                  <c:v>7.608090909090909E-3</c:v>
                </c:pt>
                <c:pt idx="1857">
                  <c:v>7.4564545454545448E-3</c:v>
                </c:pt>
                <c:pt idx="1858">
                  <c:v>7.4521818181818187E-3</c:v>
                </c:pt>
                <c:pt idx="1859">
                  <c:v>7.3342727272727275E-3</c:v>
                </c:pt>
                <c:pt idx="1860">
                  <c:v>7.567363636363636E-3</c:v>
                </c:pt>
                <c:pt idx="1861">
                  <c:v>7.4082727272727269E-3</c:v>
                </c:pt>
                <c:pt idx="1862">
                  <c:v>7.4553636363636358E-3</c:v>
                </c:pt>
                <c:pt idx="1863">
                  <c:v>7.5129999999999997E-3</c:v>
                </c:pt>
                <c:pt idx="1864">
                  <c:v>7.4618181818181806E-3</c:v>
                </c:pt>
                <c:pt idx="1865">
                  <c:v>7.3647272727272728E-3</c:v>
                </c:pt>
                <c:pt idx="1866">
                  <c:v>7.2919090909090902E-3</c:v>
                </c:pt>
                <c:pt idx="1867">
                  <c:v>7.3398181818181809E-3</c:v>
                </c:pt>
                <c:pt idx="1868">
                  <c:v>7.5646363636363628E-3</c:v>
                </c:pt>
                <c:pt idx="1869">
                  <c:v>7.5819090909090914E-3</c:v>
                </c:pt>
                <c:pt idx="1870">
                  <c:v>7.6846363636363648E-3</c:v>
                </c:pt>
                <c:pt idx="1871">
                  <c:v>7.5577272727272741E-3</c:v>
                </c:pt>
                <c:pt idx="1872">
                  <c:v>7.6487272727272732E-3</c:v>
                </c:pt>
                <c:pt idx="1873">
                  <c:v>7.7172727272727263E-3</c:v>
                </c:pt>
                <c:pt idx="1874">
                  <c:v>7.6025454545454556E-3</c:v>
                </c:pt>
                <c:pt idx="1875">
                  <c:v>7.407181818181818E-3</c:v>
                </c:pt>
                <c:pt idx="1876">
                  <c:v>7.4045454545454545E-3</c:v>
                </c:pt>
                <c:pt idx="1877">
                  <c:v>7.2320909090909094E-3</c:v>
                </c:pt>
                <c:pt idx="1878">
                  <c:v>7.2687272727272731E-3</c:v>
                </c:pt>
                <c:pt idx="1879">
                  <c:v>6.9849090909090911E-3</c:v>
                </c:pt>
                <c:pt idx="1880">
                  <c:v>7.1069090909090908E-3</c:v>
                </c:pt>
                <c:pt idx="1881">
                  <c:v>7.0539090909090907E-3</c:v>
                </c:pt>
                <c:pt idx="1882">
                  <c:v>7.2140000000000008E-3</c:v>
                </c:pt>
                <c:pt idx="1883">
                  <c:v>7.219272727272727E-3</c:v>
                </c:pt>
                <c:pt idx="1884">
                  <c:v>7.2705454545454549E-3</c:v>
                </c:pt>
                <c:pt idx="1885">
                  <c:v>7.2782727272727278E-3</c:v>
                </c:pt>
                <c:pt idx="1886">
                  <c:v>7.4207272727272724E-3</c:v>
                </c:pt>
                <c:pt idx="1887">
                  <c:v>7.3488181818181812E-3</c:v>
                </c:pt>
                <c:pt idx="1888">
                  <c:v>7.5481818181818176E-3</c:v>
                </c:pt>
                <c:pt idx="1889">
                  <c:v>7.7240909090909088E-3</c:v>
                </c:pt>
                <c:pt idx="1890">
                  <c:v>7.8942727272727272E-3</c:v>
                </c:pt>
                <c:pt idx="1891">
                  <c:v>7.5973636363636373E-3</c:v>
                </c:pt>
                <c:pt idx="1892">
                  <c:v>7.627727272727273E-3</c:v>
                </c:pt>
                <c:pt idx="1893">
                  <c:v>7.4880000000000007E-3</c:v>
                </c:pt>
                <c:pt idx="1894">
                  <c:v>7.4548181818181814E-3</c:v>
                </c:pt>
                <c:pt idx="1895">
                  <c:v>7.1895454545454537E-3</c:v>
                </c:pt>
                <c:pt idx="1896">
                  <c:v>7.0936363636363627E-3</c:v>
                </c:pt>
                <c:pt idx="1897">
                  <c:v>7.0349090909090917E-3</c:v>
                </c:pt>
                <c:pt idx="1898">
                  <c:v>6.8875454545454526E-3</c:v>
                </c:pt>
                <c:pt idx="1899">
                  <c:v>6.7560909090909086E-3</c:v>
                </c:pt>
                <c:pt idx="1900">
                  <c:v>6.4211818181818172E-3</c:v>
                </c:pt>
                <c:pt idx="1901">
                  <c:v>6.307727272727273E-3</c:v>
                </c:pt>
                <c:pt idx="1902">
                  <c:v>6.251909090909091E-3</c:v>
                </c:pt>
                <c:pt idx="1903">
                  <c:v>6.0717272727272729E-3</c:v>
                </c:pt>
                <c:pt idx="1904">
                  <c:v>5.8610909090909095E-3</c:v>
                </c:pt>
                <c:pt idx="1905">
                  <c:v>5.7696363636363648E-3</c:v>
                </c:pt>
                <c:pt idx="1906">
                  <c:v>5.7352727272727277E-3</c:v>
                </c:pt>
                <c:pt idx="1907">
                  <c:v>5.5867272727272727E-3</c:v>
                </c:pt>
                <c:pt idx="1908">
                  <c:v>5.4823636363636359E-3</c:v>
                </c:pt>
                <c:pt idx="1909">
                  <c:v>5.576454545454545E-3</c:v>
                </c:pt>
                <c:pt idx="1910">
                  <c:v>5.3729090909090914E-3</c:v>
                </c:pt>
                <c:pt idx="1911">
                  <c:v>5.3057272727272736E-3</c:v>
                </c:pt>
                <c:pt idx="1912">
                  <c:v>5.2656363636363638E-3</c:v>
                </c:pt>
                <c:pt idx="1913">
                  <c:v>5.2422727272727274E-3</c:v>
                </c:pt>
                <c:pt idx="1914">
                  <c:v>5.2013636363636368E-3</c:v>
                </c:pt>
                <c:pt idx="1915">
                  <c:v>5.092454545454545E-3</c:v>
                </c:pt>
                <c:pt idx="1916">
                  <c:v>4.7762727272727271E-3</c:v>
                </c:pt>
                <c:pt idx="1917">
                  <c:v>4.4360909090909095E-3</c:v>
                </c:pt>
                <c:pt idx="1918">
                  <c:v>4.4544545454545453E-3</c:v>
                </c:pt>
                <c:pt idx="1919">
                  <c:v>4.3230909090909092E-3</c:v>
                </c:pt>
                <c:pt idx="1920">
                  <c:v>4.2588181818181822E-3</c:v>
                </c:pt>
                <c:pt idx="1921">
                  <c:v>4.433818181818182E-3</c:v>
                </c:pt>
                <c:pt idx="1922">
                  <c:v>4.3817272727272732E-3</c:v>
                </c:pt>
                <c:pt idx="1923">
                  <c:v>4.293363636363636E-3</c:v>
                </c:pt>
                <c:pt idx="1924">
                  <c:v>4.0192727272727272E-3</c:v>
                </c:pt>
                <c:pt idx="1925">
                  <c:v>3.899363636363637E-3</c:v>
                </c:pt>
                <c:pt idx="1926">
                  <c:v>3.8264545454545456E-3</c:v>
                </c:pt>
                <c:pt idx="1927">
                  <c:v>3.9198181818181832E-3</c:v>
                </c:pt>
                <c:pt idx="1928">
                  <c:v>4.0205454545454537E-3</c:v>
                </c:pt>
                <c:pt idx="1929">
                  <c:v>3.8565454545454541E-3</c:v>
                </c:pt>
                <c:pt idx="1930">
                  <c:v>3.8546363636363639E-3</c:v>
                </c:pt>
                <c:pt idx="1931">
                  <c:v>3.5408181818181823E-3</c:v>
                </c:pt>
                <c:pt idx="1932">
                  <c:v>3.327909090909091E-3</c:v>
                </c:pt>
                <c:pt idx="1933">
                  <c:v>3.068727272727272E-3</c:v>
                </c:pt>
                <c:pt idx="1934">
                  <c:v>2.8861818181818181E-3</c:v>
                </c:pt>
                <c:pt idx="1935">
                  <c:v>2.8400909090909093E-3</c:v>
                </c:pt>
                <c:pt idx="1936">
                  <c:v>2.7098181818181817E-3</c:v>
                </c:pt>
                <c:pt idx="1937">
                  <c:v>2.6488181818181814E-3</c:v>
                </c:pt>
                <c:pt idx="1938">
                  <c:v>2.4361818181818178E-3</c:v>
                </c:pt>
                <c:pt idx="1939">
                  <c:v>2.418363636363636E-3</c:v>
                </c:pt>
                <c:pt idx="1940">
                  <c:v>2.5039090909090909E-3</c:v>
                </c:pt>
                <c:pt idx="1941">
                  <c:v>2.5579090909090903E-3</c:v>
                </c:pt>
                <c:pt idx="1942">
                  <c:v>2.5471818181818182E-3</c:v>
                </c:pt>
                <c:pt idx="1943">
                  <c:v>2.3694545454545457E-3</c:v>
                </c:pt>
                <c:pt idx="1944">
                  <c:v>2.5180909090909091E-3</c:v>
                </c:pt>
                <c:pt idx="1945">
                  <c:v>2.4377272727272724E-3</c:v>
                </c:pt>
                <c:pt idx="1946">
                  <c:v>2.5299090909090913E-3</c:v>
                </c:pt>
                <c:pt idx="1947">
                  <c:v>2.3056363636363639E-3</c:v>
                </c:pt>
                <c:pt idx="1948">
                  <c:v>2.2427272727272725E-3</c:v>
                </c:pt>
                <c:pt idx="1949">
                  <c:v>2.2727272727272726E-3</c:v>
                </c:pt>
                <c:pt idx="1950">
                  <c:v>2.3566363636363633E-3</c:v>
                </c:pt>
                <c:pt idx="1951">
                  <c:v>2.2785454545454545E-3</c:v>
                </c:pt>
                <c:pt idx="1952">
                  <c:v>2.2172727272727275E-3</c:v>
                </c:pt>
                <c:pt idx="1953">
                  <c:v>2.1967272727272729E-3</c:v>
                </c:pt>
                <c:pt idx="1954">
                  <c:v>2.2682727272727277E-3</c:v>
                </c:pt>
                <c:pt idx="1955">
                  <c:v>2.2420909090909093E-3</c:v>
                </c:pt>
                <c:pt idx="1956">
                  <c:v>2.3615454545454547E-3</c:v>
                </c:pt>
                <c:pt idx="1957">
                  <c:v>2.3484545454545455E-3</c:v>
                </c:pt>
                <c:pt idx="1958">
                  <c:v>2.6964545454545453E-3</c:v>
                </c:pt>
                <c:pt idx="1959">
                  <c:v>2.7325454545454545E-3</c:v>
                </c:pt>
                <c:pt idx="1960">
                  <c:v>2.7163636363636365E-3</c:v>
                </c:pt>
                <c:pt idx="1961">
                  <c:v>2.6081818181818181E-3</c:v>
                </c:pt>
                <c:pt idx="1962">
                  <c:v>2.5608181818181819E-3</c:v>
                </c:pt>
                <c:pt idx="1963">
                  <c:v>2.6242727272727268E-3</c:v>
                </c:pt>
                <c:pt idx="1964">
                  <c:v>2.9110909090909087E-3</c:v>
                </c:pt>
                <c:pt idx="1965">
                  <c:v>3.0665454545454542E-3</c:v>
                </c:pt>
                <c:pt idx="1966">
                  <c:v>3.1572727272727269E-3</c:v>
                </c:pt>
                <c:pt idx="1967">
                  <c:v>2.925727272727273E-3</c:v>
                </c:pt>
                <c:pt idx="1968">
                  <c:v>3.0306363636363634E-3</c:v>
                </c:pt>
                <c:pt idx="1969">
                  <c:v>3.0575454545454547E-3</c:v>
                </c:pt>
                <c:pt idx="1970">
                  <c:v>3.2202727272727274E-3</c:v>
                </c:pt>
                <c:pt idx="1971">
                  <c:v>3.4457272727272735E-3</c:v>
                </c:pt>
                <c:pt idx="1972">
                  <c:v>3.5538181818181819E-3</c:v>
                </c:pt>
                <c:pt idx="1973">
                  <c:v>3.5975454545454548E-3</c:v>
                </c:pt>
                <c:pt idx="1974">
                  <c:v>3.6349090909090914E-3</c:v>
                </c:pt>
                <c:pt idx="1975">
                  <c:v>3.8248181818181818E-3</c:v>
                </c:pt>
                <c:pt idx="1976">
                  <c:v>3.8285454545454543E-3</c:v>
                </c:pt>
                <c:pt idx="1977">
                  <c:v>3.7606363636363636E-3</c:v>
                </c:pt>
                <c:pt idx="1978">
                  <c:v>4.1054545454545449E-3</c:v>
                </c:pt>
                <c:pt idx="1979">
                  <c:v>3.9482727272727274E-3</c:v>
                </c:pt>
                <c:pt idx="1980">
                  <c:v>3.9717272727272726E-3</c:v>
                </c:pt>
                <c:pt idx="1981">
                  <c:v>4.0179999999999999E-3</c:v>
                </c:pt>
                <c:pt idx="1982">
                  <c:v>4.0351818181818188E-3</c:v>
                </c:pt>
                <c:pt idx="1983">
                  <c:v>4.0167272727272725E-3</c:v>
                </c:pt>
                <c:pt idx="1984">
                  <c:v>4.0950000000000005E-3</c:v>
                </c:pt>
                <c:pt idx="1985">
                  <c:v>4.0121818181818184E-3</c:v>
                </c:pt>
                <c:pt idx="1986">
                  <c:v>3.7500909090909095E-3</c:v>
                </c:pt>
                <c:pt idx="1987">
                  <c:v>3.8525454545454544E-3</c:v>
                </c:pt>
                <c:pt idx="1988">
                  <c:v>3.9275454545454544E-3</c:v>
                </c:pt>
                <c:pt idx="1989">
                  <c:v>3.9694545454545451E-3</c:v>
                </c:pt>
                <c:pt idx="1990">
                  <c:v>4.1910909090909091E-3</c:v>
                </c:pt>
                <c:pt idx="1991">
                  <c:v>4.1625454545454544E-3</c:v>
                </c:pt>
                <c:pt idx="1992">
                  <c:v>4.1538181818181813E-3</c:v>
                </c:pt>
                <c:pt idx="1993">
                  <c:v>4.1567272727272729E-3</c:v>
                </c:pt>
                <c:pt idx="1994">
                  <c:v>4.3301818181818181E-3</c:v>
                </c:pt>
                <c:pt idx="1995">
                  <c:v>4.363909090909091E-3</c:v>
                </c:pt>
                <c:pt idx="1996">
                  <c:v>4.4194545454545459E-3</c:v>
                </c:pt>
                <c:pt idx="1997">
                  <c:v>4.3366363636363637E-3</c:v>
                </c:pt>
                <c:pt idx="1998">
                  <c:v>4.2062727272727269E-3</c:v>
                </c:pt>
                <c:pt idx="1999">
                  <c:v>4.1958181818181816E-3</c:v>
                </c:pt>
                <c:pt idx="2000">
                  <c:v>4.2654545454545454E-3</c:v>
                </c:pt>
                <c:pt idx="2001">
                  <c:v>4.2003636363636375E-3</c:v>
                </c:pt>
                <c:pt idx="2002">
                  <c:v>4.235727272727273E-3</c:v>
                </c:pt>
                <c:pt idx="2003">
                  <c:v>4.2345454545454544E-3</c:v>
                </c:pt>
                <c:pt idx="2004">
                  <c:v>3.6892727272727268E-3</c:v>
                </c:pt>
                <c:pt idx="2005">
                  <c:v>3.461181818181819E-3</c:v>
                </c:pt>
                <c:pt idx="2006">
                  <c:v>3.4443636363636369E-3</c:v>
                </c:pt>
                <c:pt idx="2007">
                  <c:v>3.2727272727272726E-3</c:v>
                </c:pt>
                <c:pt idx="2008">
                  <c:v>3.2846363636363633E-3</c:v>
                </c:pt>
                <c:pt idx="2009">
                  <c:v>3.327545454545455E-3</c:v>
                </c:pt>
                <c:pt idx="2010">
                  <c:v>3.3673636363636367E-3</c:v>
                </c:pt>
                <c:pt idx="2011">
                  <c:v>3.1057272727272726E-3</c:v>
                </c:pt>
                <c:pt idx="2012">
                  <c:v>3.0965454545454543E-3</c:v>
                </c:pt>
                <c:pt idx="2013">
                  <c:v>3.0450000000000004E-3</c:v>
                </c:pt>
                <c:pt idx="2014">
                  <c:v>3.0639090909090911E-3</c:v>
                </c:pt>
                <c:pt idx="2015">
                  <c:v>3.5160909090909092E-3</c:v>
                </c:pt>
                <c:pt idx="2016">
                  <c:v>3.4486363636363638E-3</c:v>
                </c:pt>
                <c:pt idx="2017">
                  <c:v>3.366545454545455E-3</c:v>
                </c:pt>
                <c:pt idx="2018">
                  <c:v>3.3779090909090911E-3</c:v>
                </c:pt>
                <c:pt idx="2019">
                  <c:v>3.1948181818181819E-3</c:v>
                </c:pt>
                <c:pt idx="2020">
                  <c:v>3.1321818181818182E-3</c:v>
                </c:pt>
                <c:pt idx="2021">
                  <c:v>3.0608181818181815E-3</c:v>
                </c:pt>
                <c:pt idx="2022">
                  <c:v>3.0257272727272728E-3</c:v>
                </c:pt>
                <c:pt idx="2023">
                  <c:v>2.8581818181818183E-3</c:v>
                </c:pt>
                <c:pt idx="2024">
                  <c:v>2.7335454545454546E-3</c:v>
                </c:pt>
                <c:pt idx="2025">
                  <c:v>2.5624545454545453E-3</c:v>
                </c:pt>
                <c:pt idx="2026">
                  <c:v>2.4305454545454548E-3</c:v>
                </c:pt>
                <c:pt idx="2027">
                  <c:v>2.4017272727272728E-3</c:v>
                </c:pt>
                <c:pt idx="2028">
                  <c:v>2.341090909090909E-3</c:v>
                </c:pt>
                <c:pt idx="2029">
                  <c:v>2.2482727272727272E-3</c:v>
                </c:pt>
                <c:pt idx="2030">
                  <c:v>2.2536363636363635E-3</c:v>
                </c:pt>
                <c:pt idx="2031">
                  <c:v>2.157909090909091E-3</c:v>
                </c:pt>
                <c:pt idx="2032">
                  <c:v>2.2573636363636363E-3</c:v>
                </c:pt>
                <c:pt idx="2033">
                  <c:v>2.2026363636363632E-3</c:v>
                </c:pt>
                <c:pt idx="2034">
                  <c:v>2.1955454545454544E-3</c:v>
                </c:pt>
                <c:pt idx="2035">
                  <c:v>2.1706363636363637E-3</c:v>
                </c:pt>
                <c:pt idx="2036">
                  <c:v>2.2824545454545454E-3</c:v>
                </c:pt>
                <c:pt idx="2037">
                  <c:v>2.2637272727272727E-3</c:v>
                </c:pt>
                <c:pt idx="2038">
                  <c:v>2.1999090909090909E-3</c:v>
                </c:pt>
                <c:pt idx="2039">
                  <c:v>2.2323636363636361E-3</c:v>
                </c:pt>
                <c:pt idx="2040">
                  <c:v>2.1150909090909089E-3</c:v>
                </c:pt>
                <c:pt idx="2041">
                  <c:v>1.8618181818181817E-3</c:v>
                </c:pt>
                <c:pt idx="2042">
                  <c:v>1.7489090909090907E-3</c:v>
                </c:pt>
                <c:pt idx="2043">
                  <c:v>1.4020000000000003E-3</c:v>
                </c:pt>
                <c:pt idx="2044">
                  <c:v>1.2011818181818183E-3</c:v>
                </c:pt>
                <c:pt idx="2045">
                  <c:v>1.1287272727272728E-3</c:v>
                </c:pt>
                <c:pt idx="2046">
                  <c:v>1.0560000000000001E-3</c:v>
                </c:pt>
                <c:pt idx="2047">
                  <c:v>6.9772727272727271E-4</c:v>
                </c:pt>
                <c:pt idx="2048">
                  <c:v>6.7454545454545469E-4</c:v>
                </c:pt>
                <c:pt idx="2049">
                  <c:v>7.2845454545454559E-4</c:v>
                </c:pt>
                <c:pt idx="2050">
                  <c:v>4.1981818181818179E-4</c:v>
                </c:pt>
                <c:pt idx="2051">
                  <c:v>3.7136363636363636E-4</c:v>
                </c:pt>
                <c:pt idx="2052">
                  <c:v>4.8518181818181814E-4</c:v>
                </c:pt>
                <c:pt idx="2053">
                  <c:v>4.7363636363636358E-4</c:v>
                </c:pt>
                <c:pt idx="2054">
                  <c:v>4.5981818181818184E-4</c:v>
                </c:pt>
                <c:pt idx="2055">
                  <c:v>4.8909090909090907E-4</c:v>
                </c:pt>
                <c:pt idx="2056">
                  <c:v>4.8554545454545459E-4</c:v>
                </c:pt>
                <c:pt idx="2057">
                  <c:v>4.1736363636363634E-4</c:v>
                </c:pt>
                <c:pt idx="2058">
                  <c:v>5.0000000000000001E-4</c:v>
                </c:pt>
                <c:pt idx="2059">
                  <c:v>4.8281818181818197E-4</c:v>
                </c:pt>
                <c:pt idx="2060">
                  <c:v>4.3036363636363639E-4</c:v>
                </c:pt>
                <c:pt idx="2061">
                  <c:v>4.4936363636363641E-4</c:v>
                </c:pt>
                <c:pt idx="2062">
                  <c:v>5.5318181818181822E-4</c:v>
                </c:pt>
                <c:pt idx="2063">
                  <c:v>6.6581818181818181E-4</c:v>
                </c:pt>
                <c:pt idx="2064">
                  <c:v>6.1345454545454539E-4</c:v>
                </c:pt>
                <c:pt idx="2065">
                  <c:v>5.0636363636363639E-4</c:v>
                </c:pt>
                <c:pt idx="2066">
                  <c:v>5.1327272727272723E-4</c:v>
                </c:pt>
                <c:pt idx="2067">
                  <c:v>5.4554545454545448E-4</c:v>
                </c:pt>
                <c:pt idx="2068">
                  <c:v>6.4572727272727275E-4</c:v>
                </c:pt>
                <c:pt idx="2069">
                  <c:v>6.004545454545454E-4</c:v>
                </c:pt>
                <c:pt idx="2070">
                  <c:v>4.7399999999999997E-4</c:v>
                </c:pt>
                <c:pt idx="2071">
                  <c:v>4.304545454545455E-4</c:v>
                </c:pt>
                <c:pt idx="2072">
                  <c:v>5.9527272727272738E-4</c:v>
                </c:pt>
                <c:pt idx="2073">
                  <c:v>6.1281818181818182E-4</c:v>
                </c:pt>
                <c:pt idx="2074">
                  <c:v>4.5263636363636356E-4</c:v>
                </c:pt>
                <c:pt idx="2075">
                  <c:v>4.4009090909090907E-4</c:v>
                </c:pt>
                <c:pt idx="2076">
                  <c:v>5.6845454545454549E-4</c:v>
                </c:pt>
                <c:pt idx="2077">
                  <c:v>7.9109090909090904E-4</c:v>
                </c:pt>
                <c:pt idx="2078">
                  <c:v>9.1154545454545449E-4</c:v>
                </c:pt>
                <c:pt idx="2079">
                  <c:v>8.3727272727272741E-4</c:v>
                </c:pt>
                <c:pt idx="2080">
                  <c:v>6.4700000000000011E-4</c:v>
                </c:pt>
                <c:pt idx="2081">
                  <c:v>6.8381818181818192E-4</c:v>
                </c:pt>
                <c:pt idx="2082">
                  <c:v>6.7472727272727281E-4</c:v>
                </c:pt>
                <c:pt idx="2083">
                  <c:v>6.6845454545454543E-4</c:v>
                </c:pt>
                <c:pt idx="2084">
                  <c:v>9.0427272727272719E-4</c:v>
                </c:pt>
                <c:pt idx="2085">
                  <c:v>1.0414545454545453E-3</c:v>
                </c:pt>
                <c:pt idx="2086">
                  <c:v>1.137090909090909E-3</c:v>
                </c:pt>
                <c:pt idx="2087">
                  <c:v>1.2769090909090909E-3</c:v>
                </c:pt>
                <c:pt idx="2088">
                  <c:v>1.2732727272727273E-3</c:v>
                </c:pt>
                <c:pt idx="2089">
                  <c:v>1.3940909090909093E-3</c:v>
                </c:pt>
                <c:pt idx="2090">
                  <c:v>1.4966363636363638E-3</c:v>
                </c:pt>
                <c:pt idx="2091">
                  <c:v>1.7599090909090911E-3</c:v>
                </c:pt>
                <c:pt idx="2092">
                  <c:v>2.0350909090909096E-3</c:v>
                </c:pt>
                <c:pt idx="2093">
                  <c:v>2.1521818181818183E-3</c:v>
                </c:pt>
                <c:pt idx="2094">
                  <c:v>2.1161818181818178E-3</c:v>
                </c:pt>
                <c:pt idx="2095">
                  <c:v>1.9111818181818182E-3</c:v>
                </c:pt>
                <c:pt idx="2096">
                  <c:v>1.9080909090909092E-3</c:v>
                </c:pt>
                <c:pt idx="2097">
                  <c:v>1.965090909090909E-3</c:v>
                </c:pt>
                <c:pt idx="2098">
                  <c:v>2.0195454545454544E-3</c:v>
                </c:pt>
                <c:pt idx="2099">
                  <c:v>2.1152727272727274E-3</c:v>
                </c:pt>
                <c:pt idx="2100">
                  <c:v>1.8831818181818179E-3</c:v>
                </c:pt>
                <c:pt idx="2101">
                  <c:v>1.9436363636363635E-3</c:v>
                </c:pt>
                <c:pt idx="2102">
                  <c:v>1.9681818181818177E-3</c:v>
                </c:pt>
                <c:pt idx="2103">
                  <c:v>1.8612727272727273E-3</c:v>
                </c:pt>
                <c:pt idx="2104">
                  <c:v>1.8599999999999999E-3</c:v>
                </c:pt>
                <c:pt idx="2105">
                  <c:v>1.874454545454545E-3</c:v>
                </c:pt>
                <c:pt idx="2106">
                  <c:v>2.1298181818181815E-3</c:v>
                </c:pt>
                <c:pt idx="2107">
                  <c:v>2.248363636363636E-3</c:v>
                </c:pt>
                <c:pt idx="2108">
                  <c:v>2.2939090909090908E-3</c:v>
                </c:pt>
                <c:pt idx="2109">
                  <c:v>2.226727272727273E-3</c:v>
                </c:pt>
                <c:pt idx="2110">
                  <c:v>2.0455454545454544E-3</c:v>
                </c:pt>
                <c:pt idx="2111">
                  <c:v>2.0660000000000001E-3</c:v>
                </c:pt>
                <c:pt idx="2112">
                  <c:v>1.9715454545454546E-3</c:v>
                </c:pt>
                <c:pt idx="2113">
                  <c:v>1.9899090909090908E-3</c:v>
                </c:pt>
                <c:pt idx="2114">
                  <c:v>2.1738181818181817E-3</c:v>
                </c:pt>
                <c:pt idx="2115">
                  <c:v>2.0176363636363634E-3</c:v>
                </c:pt>
                <c:pt idx="2116">
                  <c:v>2.0092727272727272E-3</c:v>
                </c:pt>
                <c:pt idx="2117">
                  <c:v>1.7248181818181815E-3</c:v>
                </c:pt>
                <c:pt idx="2118">
                  <c:v>1.6571818181818183E-3</c:v>
                </c:pt>
                <c:pt idx="2119">
                  <c:v>1.3773636363636364E-3</c:v>
                </c:pt>
                <c:pt idx="2120">
                  <c:v>1.3864545454545455E-3</c:v>
                </c:pt>
                <c:pt idx="2121">
                  <c:v>1.4549999999999999E-3</c:v>
                </c:pt>
                <c:pt idx="2122">
                  <c:v>1.464272727272727E-3</c:v>
                </c:pt>
                <c:pt idx="2123">
                  <c:v>1.3714545454545455E-3</c:v>
                </c:pt>
                <c:pt idx="2124">
                  <c:v>1.2682727272727275E-3</c:v>
                </c:pt>
                <c:pt idx="2125">
                  <c:v>8.7363636363636365E-4</c:v>
                </c:pt>
                <c:pt idx="2126">
                  <c:v>7.3736363636363637E-4</c:v>
                </c:pt>
                <c:pt idx="2127">
                  <c:v>6.1763636363636372E-4</c:v>
                </c:pt>
                <c:pt idx="2128">
                  <c:v>6.1700000000000004E-4</c:v>
                </c:pt>
                <c:pt idx="2129">
                  <c:v>4.925454545454546E-4</c:v>
                </c:pt>
                <c:pt idx="2130">
                  <c:v>5.5672727272727286E-4</c:v>
                </c:pt>
                <c:pt idx="2131">
                  <c:v>3.222727272727273E-4</c:v>
                </c:pt>
                <c:pt idx="2132">
                  <c:v>1.8090909090909098E-4</c:v>
                </c:pt>
                <c:pt idx="2133">
                  <c:v>-2.8363636363636373E-5</c:v>
                </c:pt>
                <c:pt idx="2134">
                  <c:v>-1.6472727272727274E-4</c:v>
                </c:pt>
                <c:pt idx="2135">
                  <c:v>-1.8690909090909091E-4</c:v>
                </c:pt>
                <c:pt idx="2136">
                  <c:v>-1.4254545454545455E-4</c:v>
                </c:pt>
                <c:pt idx="2137">
                  <c:v>1.0145454545454546E-4</c:v>
                </c:pt>
                <c:pt idx="2138">
                  <c:v>2.8618181818181818E-4</c:v>
                </c:pt>
                <c:pt idx="2139">
                  <c:v>1.3245454545454541E-4</c:v>
                </c:pt>
                <c:pt idx="2140">
                  <c:v>-7.1000000000000059E-5</c:v>
                </c:pt>
                <c:pt idx="2141">
                  <c:v>-2.1309090909090914E-4</c:v>
                </c:pt>
                <c:pt idx="2142">
                  <c:v>-2.6727272727272732E-4</c:v>
                </c:pt>
                <c:pt idx="2143">
                  <c:v>-2.2145454545454549E-4</c:v>
                </c:pt>
                <c:pt idx="2144">
                  <c:v>-3.6527272727272732E-4</c:v>
                </c:pt>
                <c:pt idx="2145">
                  <c:v>-5.3572727272727279E-4</c:v>
                </c:pt>
                <c:pt idx="2146">
                  <c:v>-6.5727272727272726E-4</c:v>
                </c:pt>
                <c:pt idx="2147">
                  <c:v>-7.9672727272727284E-4</c:v>
                </c:pt>
                <c:pt idx="2148">
                  <c:v>-1.0171818181818183E-3</c:v>
                </c:pt>
                <c:pt idx="2149">
                  <c:v>-1.3666363636363637E-3</c:v>
                </c:pt>
                <c:pt idx="2150">
                  <c:v>-1.5643636363636365E-3</c:v>
                </c:pt>
                <c:pt idx="2151">
                  <c:v>-1.4784545454545454E-3</c:v>
                </c:pt>
                <c:pt idx="2152">
                  <c:v>-1.5063636363636364E-3</c:v>
                </c:pt>
                <c:pt idx="2153">
                  <c:v>-1.5425454545454542E-3</c:v>
                </c:pt>
                <c:pt idx="2154">
                  <c:v>-1.7704545454545453E-3</c:v>
                </c:pt>
                <c:pt idx="2155">
                  <c:v>-1.7650000000000001E-3</c:v>
                </c:pt>
                <c:pt idx="2156">
                  <c:v>-1.7040909090909088E-3</c:v>
                </c:pt>
                <c:pt idx="2157">
                  <c:v>-1.764454545454545E-3</c:v>
                </c:pt>
                <c:pt idx="2158">
                  <c:v>-1.9466363636363635E-3</c:v>
                </c:pt>
                <c:pt idx="2159">
                  <c:v>-1.8571818181818182E-3</c:v>
                </c:pt>
                <c:pt idx="2160">
                  <c:v>-1.6739999999999999E-3</c:v>
                </c:pt>
                <c:pt idx="2161">
                  <c:v>-1.5580000000000001E-3</c:v>
                </c:pt>
                <c:pt idx="2162">
                  <c:v>-1.638909090909091E-3</c:v>
                </c:pt>
                <c:pt idx="2163">
                  <c:v>-1.773818181818182E-3</c:v>
                </c:pt>
                <c:pt idx="2164">
                  <c:v>-1.8225454545454545E-3</c:v>
                </c:pt>
                <c:pt idx="2165">
                  <c:v>-1.7673636363636364E-3</c:v>
                </c:pt>
                <c:pt idx="2166">
                  <c:v>-1.7222727272727272E-3</c:v>
                </c:pt>
                <c:pt idx="2167">
                  <c:v>-1.7251818181818182E-3</c:v>
                </c:pt>
                <c:pt idx="2168">
                  <c:v>-1.660090909090909E-3</c:v>
                </c:pt>
                <c:pt idx="2169">
                  <c:v>-1.4275454545454548E-3</c:v>
                </c:pt>
                <c:pt idx="2170">
                  <c:v>-1.5877272727272728E-3</c:v>
                </c:pt>
                <c:pt idx="2171">
                  <c:v>-1.6584545454545456E-3</c:v>
                </c:pt>
                <c:pt idx="2172">
                  <c:v>-1.6730909090909094E-3</c:v>
                </c:pt>
                <c:pt idx="2173">
                  <c:v>-1.5884545454545455E-3</c:v>
                </c:pt>
                <c:pt idx="2174">
                  <c:v>-1.4360909090909092E-3</c:v>
                </c:pt>
                <c:pt idx="2175">
                  <c:v>-1.4541818181818182E-3</c:v>
                </c:pt>
                <c:pt idx="2176">
                  <c:v>-1.3372727272727271E-3</c:v>
                </c:pt>
                <c:pt idx="2177">
                  <c:v>-1.3609999999999998E-3</c:v>
                </c:pt>
                <c:pt idx="2178">
                  <c:v>-1.304181818181818E-3</c:v>
                </c:pt>
                <c:pt idx="2179">
                  <c:v>-1.343090909090909E-3</c:v>
                </c:pt>
                <c:pt idx="2180">
                  <c:v>-1.3754545454545456E-3</c:v>
                </c:pt>
                <c:pt idx="2181">
                  <c:v>-1.3560000000000002E-3</c:v>
                </c:pt>
                <c:pt idx="2182">
                  <c:v>-1.3826363636363637E-3</c:v>
                </c:pt>
                <c:pt idx="2183">
                  <c:v>-1.400090909090909E-3</c:v>
                </c:pt>
                <c:pt idx="2184">
                  <c:v>-1.6168181818181817E-3</c:v>
                </c:pt>
                <c:pt idx="2185">
                  <c:v>-1.585090909090909E-3</c:v>
                </c:pt>
                <c:pt idx="2186">
                  <c:v>-1.4958181818181815E-3</c:v>
                </c:pt>
                <c:pt idx="2187">
                  <c:v>-1.6460909090909089E-3</c:v>
                </c:pt>
                <c:pt idx="2188">
                  <c:v>-1.519090909090909E-3</c:v>
                </c:pt>
                <c:pt idx="2189">
                  <c:v>-1.562181818181818E-3</c:v>
                </c:pt>
                <c:pt idx="2190">
                  <c:v>-1.4240000000000001E-3</c:v>
                </c:pt>
                <c:pt idx="2191">
                  <c:v>-1.207E-3</c:v>
                </c:pt>
                <c:pt idx="2192">
                  <c:v>-1.1500909090909088E-3</c:v>
                </c:pt>
                <c:pt idx="2193">
                  <c:v>-1.1467272727272726E-3</c:v>
                </c:pt>
                <c:pt idx="2194">
                  <c:v>-9.6854545454545446E-4</c:v>
                </c:pt>
                <c:pt idx="2195">
                  <c:v>-8.4690909090909098E-4</c:v>
                </c:pt>
                <c:pt idx="2196">
                  <c:v>-7.3227272727272724E-4</c:v>
                </c:pt>
                <c:pt idx="2197">
                  <c:v>-7.2727272727272745E-4</c:v>
                </c:pt>
                <c:pt idx="2198">
                  <c:v>-8.2181818181818181E-4</c:v>
                </c:pt>
                <c:pt idx="2199">
                  <c:v>-6.7299999999999999E-4</c:v>
                </c:pt>
                <c:pt idx="2200">
                  <c:v>-5.2490909090909085E-4</c:v>
                </c:pt>
                <c:pt idx="2201">
                  <c:v>-5.4963636363636358E-4</c:v>
                </c:pt>
                <c:pt idx="2202">
                  <c:v>-4.7345454545454535E-4</c:v>
                </c:pt>
                <c:pt idx="2203">
                  <c:v>-2.8654545454545447E-4</c:v>
                </c:pt>
                <c:pt idx="2204">
                  <c:v>-2.2063636363636355E-4</c:v>
                </c:pt>
                <c:pt idx="2205">
                  <c:v>-1.3090909090909079E-4</c:v>
                </c:pt>
                <c:pt idx="2206">
                  <c:v>2.4754545454545456E-4</c:v>
                </c:pt>
                <c:pt idx="2207">
                  <c:v>1.4845454545454545E-4</c:v>
                </c:pt>
                <c:pt idx="2208">
                  <c:v>3.9545454545454541E-4</c:v>
                </c:pt>
                <c:pt idx="2209">
                  <c:v>7.7836363636363639E-4</c:v>
                </c:pt>
                <c:pt idx="2210">
                  <c:v>8.405454545454546E-4</c:v>
                </c:pt>
                <c:pt idx="2211">
                  <c:v>8.6199999999999992E-4</c:v>
                </c:pt>
                <c:pt idx="2212">
                  <c:v>8.8990909090909084E-4</c:v>
                </c:pt>
                <c:pt idx="2213">
                  <c:v>7.5872727272727268E-4</c:v>
                </c:pt>
                <c:pt idx="2214">
                  <c:v>6.4245454545454545E-4</c:v>
                </c:pt>
                <c:pt idx="2215">
                  <c:v>9.0363636363636351E-4</c:v>
                </c:pt>
                <c:pt idx="2216">
                  <c:v>9.2727272727272721E-4</c:v>
                </c:pt>
                <c:pt idx="2217">
                  <c:v>8.0418181818181814E-4</c:v>
                </c:pt>
                <c:pt idx="2218">
                  <c:v>1.0078181818181818E-3</c:v>
                </c:pt>
                <c:pt idx="2219">
                  <c:v>8.9236363636363634E-4</c:v>
                </c:pt>
                <c:pt idx="2220">
                  <c:v>8.2836363636363619E-4</c:v>
                </c:pt>
                <c:pt idx="2221">
                  <c:v>7.1736363636363621E-4</c:v>
                </c:pt>
                <c:pt idx="2222">
                  <c:v>8.3090909090909081E-4</c:v>
                </c:pt>
                <c:pt idx="2223">
                  <c:v>9.3654545454545444E-4</c:v>
                </c:pt>
                <c:pt idx="2224">
                  <c:v>9.7754545454545468E-4</c:v>
                </c:pt>
                <c:pt idx="2225">
                  <c:v>9.9345454545454541E-4</c:v>
                </c:pt>
                <c:pt idx="2226">
                  <c:v>7.7318181818181826E-4</c:v>
                </c:pt>
                <c:pt idx="2227">
                  <c:v>4.4190909090909095E-4</c:v>
                </c:pt>
                <c:pt idx="2228">
                  <c:v>3.7036363636363639E-4</c:v>
                </c:pt>
                <c:pt idx="2229">
                  <c:v>3.6672727272727285E-4</c:v>
                </c:pt>
                <c:pt idx="2230">
                  <c:v>3.4263636363636365E-4</c:v>
                </c:pt>
                <c:pt idx="2231">
                  <c:v>3.720909090909091E-4</c:v>
                </c:pt>
                <c:pt idx="2232">
                  <c:v>3.3772727272727275E-4</c:v>
                </c:pt>
                <c:pt idx="2233">
                  <c:v>2.965454545454545E-4</c:v>
                </c:pt>
                <c:pt idx="2234">
                  <c:v>1.6909090909090907E-4</c:v>
                </c:pt>
                <c:pt idx="2235">
                  <c:v>-1.099090909090909E-4</c:v>
                </c:pt>
                <c:pt idx="2236">
                  <c:v>-1.21E-4</c:v>
                </c:pt>
                <c:pt idx="2237">
                  <c:v>-2.3345454545454545E-4</c:v>
                </c:pt>
                <c:pt idx="2238">
                  <c:v>-1.024545454545455E-4</c:v>
                </c:pt>
                <c:pt idx="2239">
                  <c:v>-1.8000000000000004E-4</c:v>
                </c:pt>
                <c:pt idx="2240">
                  <c:v>-3.7754545454545457E-4</c:v>
                </c:pt>
                <c:pt idx="2241">
                  <c:v>-4.6472727272727274E-4</c:v>
                </c:pt>
                <c:pt idx="2242">
                  <c:v>-5.5636363636363631E-4</c:v>
                </c:pt>
                <c:pt idx="2243">
                  <c:v>-6.9963636363636365E-4</c:v>
                </c:pt>
                <c:pt idx="2244">
                  <c:v>-8.600909090909092E-4</c:v>
                </c:pt>
                <c:pt idx="2245">
                  <c:v>-1.1091818181818182E-3</c:v>
                </c:pt>
                <c:pt idx="2246">
                  <c:v>-9.7763636363636369E-4</c:v>
                </c:pt>
                <c:pt idx="2247">
                  <c:v>-1.0798181818181818E-3</c:v>
                </c:pt>
                <c:pt idx="2248">
                  <c:v>-1.1157272727272728E-3</c:v>
                </c:pt>
                <c:pt idx="2249">
                  <c:v>-1.1577272727272727E-3</c:v>
                </c:pt>
                <c:pt idx="2250">
                  <c:v>-1.2848181818181817E-3</c:v>
                </c:pt>
                <c:pt idx="2251">
                  <c:v>-1.2976363636363634E-3</c:v>
                </c:pt>
                <c:pt idx="2252">
                  <c:v>-1.3939090909090906E-3</c:v>
                </c:pt>
                <c:pt idx="2253">
                  <c:v>-1.4998181818181818E-3</c:v>
                </c:pt>
                <c:pt idx="2254">
                  <c:v>-1.4644545454545453E-3</c:v>
                </c:pt>
                <c:pt idx="2255">
                  <c:v>-1.5344545454545452E-3</c:v>
                </c:pt>
                <c:pt idx="2256">
                  <c:v>-1.4874545454545453E-3</c:v>
                </c:pt>
                <c:pt idx="2257">
                  <c:v>-1.8449090909090908E-3</c:v>
                </c:pt>
                <c:pt idx="2258">
                  <c:v>-1.8955454545454547E-3</c:v>
                </c:pt>
                <c:pt idx="2259">
                  <c:v>-1.8278181818181818E-3</c:v>
                </c:pt>
                <c:pt idx="2260">
                  <c:v>-1.8221818181818185E-3</c:v>
                </c:pt>
                <c:pt idx="2261">
                  <c:v>-1.7555454545454547E-3</c:v>
                </c:pt>
                <c:pt idx="2262">
                  <c:v>-1.8858181818181821E-3</c:v>
                </c:pt>
                <c:pt idx="2263">
                  <c:v>-1.9895454545454543E-3</c:v>
                </c:pt>
                <c:pt idx="2264">
                  <c:v>-2.0871818181818183E-3</c:v>
                </c:pt>
                <c:pt idx="2265">
                  <c:v>-2.1521818181818178E-3</c:v>
                </c:pt>
                <c:pt idx="2266">
                  <c:v>-2.2348181818181816E-3</c:v>
                </c:pt>
                <c:pt idx="2267">
                  <c:v>-2.1617272727272731E-3</c:v>
                </c:pt>
                <c:pt idx="2268">
                  <c:v>-1.9240909090909092E-3</c:v>
                </c:pt>
                <c:pt idx="2269">
                  <c:v>-2.0301818181818181E-3</c:v>
                </c:pt>
                <c:pt idx="2270">
                  <c:v>-2.261363636363636E-3</c:v>
                </c:pt>
                <c:pt idx="2271">
                  <c:v>-2.3697272727272729E-3</c:v>
                </c:pt>
                <c:pt idx="2272">
                  <c:v>-2.5129090909090908E-3</c:v>
                </c:pt>
                <c:pt idx="2273">
                  <c:v>-2.5533636363636366E-3</c:v>
                </c:pt>
                <c:pt idx="2274">
                  <c:v>-2.3858181818181821E-3</c:v>
                </c:pt>
                <c:pt idx="2275">
                  <c:v>-2.6462727272727276E-3</c:v>
                </c:pt>
                <c:pt idx="2276">
                  <c:v>-2.3678181818181823E-3</c:v>
                </c:pt>
                <c:pt idx="2277">
                  <c:v>-2.3715454545454547E-3</c:v>
                </c:pt>
                <c:pt idx="2278">
                  <c:v>-2.5361818181818181E-3</c:v>
                </c:pt>
                <c:pt idx="2279">
                  <c:v>-2.4731818181818184E-3</c:v>
                </c:pt>
                <c:pt idx="2280">
                  <c:v>-2.4822727272727271E-3</c:v>
                </c:pt>
                <c:pt idx="2281">
                  <c:v>-2.3606363636363638E-3</c:v>
                </c:pt>
                <c:pt idx="2282">
                  <c:v>-2.4639090909090913E-3</c:v>
                </c:pt>
                <c:pt idx="2283">
                  <c:v>-2.4180909090909092E-3</c:v>
                </c:pt>
                <c:pt idx="2284">
                  <c:v>-2.3734545454545449E-3</c:v>
                </c:pt>
                <c:pt idx="2285">
                  <c:v>-2.7347272727272728E-3</c:v>
                </c:pt>
                <c:pt idx="2286">
                  <c:v>-2.4895454545454544E-3</c:v>
                </c:pt>
                <c:pt idx="2287">
                  <c:v>-2.8639999999999998E-3</c:v>
                </c:pt>
                <c:pt idx="2288">
                  <c:v>-2.9342727272727272E-3</c:v>
                </c:pt>
                <c:pt idx="2289">
                  <c:v>-2.9487272727272726E-3</c:v>
                </c:pt>
                <c:pt idx="2290">
                  <c:v>-3.0834545454545459E-3</c:v>
                </c:pt>
                <c:pt idx="2291">
                  <c:v>-3.0907272727272728E-3</c:v>
                </c:pt>
                <c:pt idx="2292">
                  <c:v>-3.1605454545454549E-3</c:v>
                </c:pt>
                <c:pt idx="2293">
                  <c:v>-3.1258181818181814E-3</c:v>
                </c:pt>
                <c:pt idx="2294">
                  <c:v>-3.172454545454546E-3</c:v>
                </c:pt>
                <c:pt idx="2295">
                  <c:v>-3.2250000000000004E-3</c:v>
                </c:pt>
                <c:pt idx="2296">
                  <c:v>-2.9560909090909086E-3</c:v>
                </c:pt>
                <c:pt idx="2297">
                  <c:v>-2.9060909090909094E-3</c:v>
                </c:pt>
                <c:pt idx="2298">
                  <c:v>-2.7880909090909093E-3</c:v>
                </c:pt>
                <c:pt idx="2299">
                  <c:v>-2.6190909090909095E-3</c:v>
                </c:pt>
                <c:pt idx="2300">
                  <c:v>-2.5383636363636368E-3</c:v>
                </c:pt>
                <c:pt idx="2301">
                  <c:v>-2.5928181818181818E-3</c:v>
                </c:pt>
                <c:pt idx="2302">
                  <c:v>-2.4689090909090911E-3</c:v>
                </c:pt>
                <c:pt idx="2303">
                  <c:v>-2.4089090909090905E-3</c:v>
                </c:pt>
                <c:pt idx="2304">
                  <c:v>-2.2555454545454541E-3</c:v>
                </c:pt>
                <c:pt idx="2305">
                  <c:v>-2.0547272727272727E-3</c:v>
                </c:pt>
                <c:pt idx="2306">
                  <c:v>-1.8016363636363635E-3</c:v>
                </c:pt>
                <c:pt idx="2307">
                  <c:v>-1.884181818181818E-3</c:v>
                </c:pt>
                <c:pt idx="2308">
                  <c:v>-1.903E-3</c:v>
                </c:pt>
                <c:pt idx="2309">
                  <c:v>-1.7701818181818181E-3</c:v>
                </c:pt>
                <c:pt idx="2310">
                  <c:v>-1.8017272727272728E-3</c:v>
                </c:pt>
                <c:pt idx="2311">
                  <c:v>-1.5947272727272728E-3</c:v>
                </c:pt>
                <c:pt idx="2312">
                  <c:v>-1.4305454545454545E-3</c:v>
                </c:pt>
                <c:pt idx="2313">
                  <c:v>-1.4104545454545455E-3</c:v>
                </c:pt>
                <c:pt idx="2314">
                  <c:v>-1.4254545454545455E-3</c:v>
                </c:pt>
                <c:pt idx="2315">
                  <c:v>-1.441181818181818E-3</c:v>
                </c:pt>
                <c:pt idx="2316">
                  <c:v>-1.5067272727272726E-3</c:v>
                </c:pt>
                <c:pt idx="2317">
                  <c:v>-1.5366363636363635E-3</c:v>
                </c:pt>
                <c:pt idx="2318">
                  <c:v>-1.255E-3</c:v>
                </c:pt>
                <c:pt idx="2319">
                  <c:v>-1.2185454545454546E-3</c:v>
                </c:pt>
                <c:pt idx="2320">
                  <c:v>-1.2547272727272728E-3</c:v>
                </c:pt>
                <c:pt idx="2321">
                  <c:v>-1.0654545454545454E-3</c:v>
                </c:pt>
                <c:pt idx="2322">
                  <c:v>-1.1358181818181818E-3</c:v>
                </c:pt>
                <c:pt idx="2323">
                  <c:v>-1.0978181818181816E-3</c:v>
                </c:pt>
                <c:pt idx="2324">
                  <c:v>-9.7409090909090915E-4</c:v>
                </c:pt>
                <c:pt idx="2325">
                  <c:v>-9.8618181818181812E-4</c:v>
                </c:pt>
                <c:pt idx="2326">
                  <c:v>-7.8636363636363637E-4</c:v>
                </c:pt>
                <c:pt idx="2327">
                  <c:v>-7.5127272727272727E-4</c:v>
                </c:pt>
                <c:pt idx="2328">
                  <c:v>-7.1809090909090911E-4</c:v>
                </c:pt>
                <c:pt idx="2329">
                  <c:v>-7.5872727272727268E-4</c:v>
                </c:pt>
                <c:pt idx="2330">
                  <c:v>-6.249999999999999E-4</c:v>
                </c:pt>
                <c:pt idx="2331">
                  <c:v>-6.5799999999999995E-4</c:v>
                </c:pt>
                <c:pt idx="2332">
                  <c:v>-8.9827272727272716E-4</c:v>
                </c:pt>
                <c:pt idx="2333">
                  <c:v>-1.0268181818181817E-3</c:v>
                </c:pt>
                <c:pt idx="2334">
                  <c:v>-9.7527272727272729E-4</c:v>
                </c:pt>
                <c:pt idx="2335">
                  <c:v>-1.3690000000000002E-3</c:v>
                </c:pt>
                <c:pt idx="2336">
                  <c:v>-1.2338181818181816E-3</c:v>
                </c:pt>
                <c:pt idx="2337">
                  <c:v>-1.3594545454545454E-3</c:v>
                </c:pt>
                <c:pt idx="2338">
                  <c:v>-1.4222727272727271E-3</c:v>
                </c:pt>
                <c:pt idx="2339">
                  <c:v>-1.487909090909091E-3</c:v>
                </c:pt>
                <c:pt idx="2340">
                  <c:v>-1.5290909090909092E-3</c:v>
                </c:pt>
                <c:pt idx="2341">
                  <c:v>-1.6053636363636365E-3</c:v>
                </c:pt>
                <c:pt idx="2342">
                  <c:v>-1.724909090909091E-3</c:v>
                </c:pt>
                <c:pt idx="2343">
                  <c:v>-1.6609999999999999E-3</c:v>
                </c:pt>
                <c:pt idx="2344">
                  <c:v>-1.5560909090909091E-3</c:v>
                </c:pt>
                <c:pt idx="2345">
                  <c:v>-1.7572727272727273E-3</c:v>
                </c:pt>
                <c:pt idx="2346">
                  <c:v>-1.4989090909090909E-3</c:v>
                </c:pt>
                <c:pt idx="2347">
                  <c:v>-1.516E-3</c:v>
                </c:pt>
                <c:pt idx="2348">
                  <c:v>-1.5773636363636365E-3</c:v>
                </c:pt>
                <c:pt idx="2349">
                  <c:v>-1.5011818181818182E-3</c:v>
                </c:pt>
                <c:pt idx="2350">
                  <c:v>-1.4698181818181819E-3</c:v>
                </c:pt>
                <c:pt idx="2351">
                  <c:v>-1.5564545454545455E-3</c:v>
                </c:pt>
                <c:pt idx="2352">
                  <c:v>-1.734727272727273E-3</c:v>
                </c:pt>
                <c:pt idx="2353">
                  <c:v>-1.4532727272727273E-3</c:v>
                </c:pt>
                <c:pt idx="2354">
                  <c:v>-1.4264545454545454E-3</c:v>
                </c:pt>
                <c:pt idx="2355">
                  <c:v>-1.5650909090909092E-3</c:v>
                </c:pt>
                <c:pt idx="2356">
                  <c:v>-1.4690909090909093E-3</c:v>
                </c:pt>
                <c:pt idx="2357">
                  <c:v>-1.6160909090909093E-3</c:v>
                </c:pt>
                <c:pt idx="2358">
                  <c:v>-1.8177272727272729E-3</c:v>
                </c:pt>
                <c:pt idx="2359">
                  <c:v>-1.9064545454545454E-3</c:v>
                </c:pt>
                <c:pt idx="2360">
                  <c:v>-2.0473636363636362E-3</c:v>
                </c:pt>
                <c:pt idx="2361">
                  <c:v>-2.3239090909090909E-3</c:v>
                </c:pt>
                <c:pt idx="2362">
                  <c:v>-2.5658181818181817E-3</c:v>
                </c:pt>
                <c:pt idx="2363">
                  <c:v>-2.5665454545454546E-3</c:v>
                </c:pt>
                <c:pt idx="2364">
                  <c:v>-2.6762727272727268E-3</c:v>
                </c:pt>
                <c:pt idx="2365">
                  <c:v>-2.8938181818181819E-3</c:v>
                </c:pt>
                <c:pt idx="2366">
                  <c:v>-2.8554545454545456E-3</c:v>
                </c:pt>
                <c:pt idx="2367">
                  <c:v>-2.8852727272727268E-3</c:v>
                </c:pt>
                <c:pt idx="2368">
                  <c:v>-2.9110909090909092E-3</c:v>
                </c:pt>
                <c:pt idx="2369">
                  <c:v>-3.0368181818181809E-3</c:v>
                </c:pt>
                <c:pt idx="2370">
                  <c:v>-3.1520909090909086E-3</c:v>
                </c:pt>
                <c:pt idx="2371">
                  <c:v>-3.350727272727273E-3</c:v>
                </c:pt>
                <c:pt idx="2372">
                  <c:v>-3.2979090909090905E-3</c:v>
                </c:pt>
                <c:pt idx="2373">
                  <c:v>-3.195636363636364E-3</c:v>
                </c:pt>
                <c:pt idx="2374">
                  <c:v>-3.1352727272727279E-3</c:v>
                </c:pt>
                <c:pt idx="2375">
                  <c:v>-3.3091818181818183E-3</c:v>
                </c:pt>
                <c:pt idx="2376">
                  <c:v>-3.2879999999999997E-3</c:v>
                </c:pt>
                <c:pt idx="2377">
                  <c:v>-3.1822727272727276E-3</c:v>
                </c:pt>
                <c:pt idx="2378">
                  <c:v>-3.3299090909090904E-3</c:v>
                </c:pt>
                <c:pt idx="2379">
                  <c:v>-3.2844545454545457E-3</c:v>
                </c:pt>
                <c:pt idx="2380">
                  <c:v>-3.1625454545454543E-3</c:v>
                </c:pt>
                <c:pt idx="2381">
                  <c:v>-3.1450909090909094E-3</c:v>
                </c:pt>
                <c:pt idx="2382">
                  <c:v>-3.164636363636363E-3</c:v>
                </c:pt>
                <c:pt idx="2383">
                  <c:v>-3.3339999999999997E-3</c:v>
                </c:pt>
                <c:pt idx="2384">
                  <c:v>-3.6014545454545453E-3</c:v>
                </c:pt>
                <c:pt idx="2385">
                  <c:v>-3.6607272727272725E-3</c:v>
                </c:pt>
                <c:pt idx="2386">
                  <c:v>-3.6805454545454541E-3</c:v>
                </c:pt>
                <c:pt idx="2387">
                  <c:v>-3.3586363636363627E-3</c:v>
                </c:pt>
                <c:pt idx="2388">
                  <c:v>-3.6339999999999996E-3</c:v>
                </c:pt>
                <c:pt idx="2389">
                  <c:v>-3.5220909090909096E-3</c:v>
                </c:pt>
                <c:pt idx="2390">
                  <c:v>-3.6066363636363635E-3</c:v>
                </c:pt>
                <c:pt idx="2391">
                  <c:v>-3.5920909090909089E-3</c:v>
                </c:pt>
                <c:pt idx="2392">
                  <c:v>-3.2958181818181814E-3</c:v>
                </c:pt>
                <c:pt idx="2393">
                  <c:v>-3.125272727272727E-3</c:v>
                </c:pt>
                <c:pt idx="2394">
                  <c:v>-2.9121818181818181E-3</c:v>
                </c:pt>
                <c:pt idx="2395">
                  <c:v>-2.6177272727272729E-3</c:v>
                </c:pt>
                <c:pt idx="2396">
                  <c:v>-2.6171818181818184E-3</c:v>
                </c:pt>
                <c:pt idx="2397">
                  <c:v>-2.6616363636363639E-3</c:v>
                </c:pt>
                <c:pt idx="2398">
                  <c:v>-2.9358181818181814E-3</c:v>
                </c:pt>
                <c:pt idx="2399">
                  <c:v>-2.6409090909090909E-3</c:v>
                </c:pt>
                <c:pt idx="2400">
                  <c:v>-2.5839999999999999E-3</c:v>
                </c:pt>
                <c:pt idx="2401">
                  <c:v>-2.3290909090909091E-3</c:v>
                </c:pt>
                <c:pt idx="2402">
                  <c:v>-2.3506363636363638E-3</c:v>
                </c:pt>
                <c:pt idx="2403">
                  <c:v>-2.6148181818181817E-3</c:v>
                </c:pt>
                <c:pt idx="2404">
                  <c:v>-2.5063636363636369E-3</c:v>
                </c:pt>
                <c:pt idx="2405">
                  <c:v>-2.3925454545454545E-3</c:v>
                </c:pt>
                <c:pt idx="2406">
                  <c:v>-2.3600000000000001E-3</c:v>
                </c:pt>
                <c:pt idx="2407">
                  <c:v>-2.301727272727273E-3</c:v>
                </c:pt>
                <c:pt idx="2408">
                  <c:v>-2.3020909090909094E-3</c:v>
                </c:pt>
                <c:pt idx="2409">
                  <c:v>-2.1040000000000004E-3</c:v>
                </c:pt>
                <c:pt idx="2410">
                  <c:v>-2.2077272727272727E-3</c:v>
                </c:pt>
                <c:pt idx="2411">
                  <c:v>-2.2660000000000002E-3</c:v>
                </c:pt>
                <c:pt idx="2412">
                  <c:v>-2.1350000000000002E-3</c:v>
                </c:pt>
                <c:pt idx="2413">
                  <c:v>-1.9306363636363635E-3</c:v>
                </c:pt>
                <c:pt idx="2414">
                  <c:v>-1.7458181818181817E-3</c:v>
                </c:pt>
                <c:pt idx="2415">
                  <c:v>-1.7513636363636364E-3</c:v>
                </c:pt>
                <c:pt idx="2416">
                  <c:v>-1.7365454545454546E-3</c:v>
                </c:pt>
                <c:pt idx="2417">
                  <c:v>-1.3055454545454546E-3</c:v>
                </c:pt>
                <c:pt idx="2418">
                  <c:v>-1.1380909090909091E-3</c:v>
                </c:pt>
                <c:pt idx="2419">
                  <c:v>-9.7090909090909096E-4</c:v>
                </c:pt>
                <c:pt idx="2420">
                  <c:v>-9.5399999999999999E-4</c:v>
                </c:pt>
                <c:pt idx="2421">
                  <c:v>-8.3509090909090924E-4</c:v>
                </c:pt>
                <c:pt idx="2422">
                  <c:v>-6.7199999999999996E-4</c:v>
                </c:pt>
                <c:pt idx="2423">
                  <c:v>-7.1772727272727266E-4</c:v>
                </c:pt>
                <c:pt idx="2424">
                  <c:v>-6.9527272727272721E-4</c:v>
                </c:pt>
                <c:pt idx="2425">
                  <c:v>-6.0327272727272725E-4</c:v>
                </c:pt>
                <c:pt idx="2426">
                  <c:v>-3.5627272727272732E-4</c:v>
                </c:pt>
                <c:pt idx="2427">
                  <c:v>-2.4800000000000001E-4</c:v>
                </c:pt>
                <c:pt idx="2428">
                  <c:v>-4.3690909090909088E-4</c:v>
                </c:pt>
                <c:pt idx="2429">
                  <c:v>-4.9072727272727278E-4</c:v>
                </c:pt>
                <c:pt idx="2430">
                  <c:v>-5.465454545454545E-4</c:v>
                </c:pt>
                <c:pt idx="2431">
                  <c:v>-4.374545454545454E-4</c:v>
                </c:pt>
                <c:pt idx="2432">
                  <c:v>-3.978181818181818E-4</c:v>
                </c:pt>
                <c:pt idx="2433">
                  <c:v>-2.3727272727272727E-4</c:v>
                </c:pt>
                <c:pt idx="2434">
                  <c:v>-4.318181818181818E-5</c:v>
                </c:pt>
                <c:pt idx="2435">
                  <c:v>7.9454545454545479E-5</c:v>
                </c:pt>
                <c:pt idx="2436">
                  <c:v>4.4981818181818182E-4</c:v>
                </c:pt>
                <c:pt idx="2437">
                  <c:v>4.7754545454545462E-4</c:v>
                </c:pt>
                <c:pt idx="2438">
                  <c:v>5.9509090909090916E-4</c:v>
                </c:pt>
                <c:pt idx="2439">
                  <c:v>6.2981818181818191E-4</c:v>
                </c:pt>
                <c:pt idx="2440">
                  <c:v>7.2690909090909099E-4</c:v>
                </c:pt>
                <c:pt idx="2441">
                  <c:v>1.1180000000000001E-3</c:v>
                </c:pt>
                <c:pt idx="2442">
                  <c:v>9.6181818181818174E-4</c:v>
                </c:pt>
                <c:pt idx="2443">
                  <c:v>1.374E-3</c:v>
                </c:pt>
                <c:pt idx="2444">
                  <c:v>1.3645454545454544E-3</c:v>
                </c:pt>
                <c:pt idx="2445">
                  <c:v>1.3942727272727273E-3</c:v>
                </c:pt>
                <c:pt idx="2446">
                  <c:v>1.3779999999999999E-3</c:v>
                </c:pt>
                <c:pt idx="2447">
                  <c:v>1.2019999999999997E-3</c:v>
                </c:pt>
                <c:pt idx="2448">
                  <c:v>1.1511818181818183E-3</c:v>
                </c:pt>
                <c:pt idx="2449">
                  <c:v>1.137090909090909E-3</c:v>
                </c:pt>
                <c:pt idx="2450">
                  <c:v>1.1727272727272728E-3</c:v>
                </c:pt>
                <c:pt idx="2451">
                  <c:v>1.2424545454545453E-3</c:v>
                </c:pt>
                <c:pt idx="2452">
                  <c:v>1.1127272727272726E-3</c:v>
                </c:pt>
                <c:pt idx="2453">
                  <c:v>1.3474545454545456E-3</c:v>
                </c:pt>
                <c:pt idx="2454">
                  <c:v>1.0037272727272729E-3</c:v>
                </c:pt>
                <c:pt idx="2455">
                  <c:v>9.3927272727272739E-4</c:v>
                </c:pt>
                <c:pt idx="2456">
                  <c:v>9.8781818181818194E-4</c:v>
                </c:pt>
                <c:pt idx="2457">
                  <c:v>1.0718181818181818E-3</c:v>
                </c:pt>
                <c:pt idx="2458">
                  <c:v>1.0236363636363637E-3</c:v>
                </c:pt>
                <c:pt idx="2459">
                  <c:v>1.1032727272727275E-3</c:v>
                </c:pt>
                <c:pt idx="2460">
                  <c:v>1.1276363636363639E-3</c:v>
                </c:pt>
                <c:pt idx="2461">
                  <c:v>1.0610000000000001E-3</c:v>
                </c:pt>
                <c:pt idx="2462">
                  <c:v>1.0430000000000001E-3</c:v>
                </c:pt>
                <c:pt idx="2463">
                  <c:v>9.7327272727272725E-4</c:v>
                </c:pt>
                <c:pt idx="2464">
                  <c:v>9.5690909090909095E-4</c:v>
                </c:pt>
                <c:pt idx="2465">
                  <c:v>9.6072727272727282E-4</c:v>
                </c:pt>
                <c:pt idx="2466">
                  <c:v>1.1400000000000002E-3</c:v>
                </c:pt>
                <c:pt idx="2467">
                  <c:v>1.1358181818181818E-3</c:v>
                </c:pt>
                <c:pt idx="2468">
                  <c:v>1.3286363636363637E-3</c:v>
                </c:pt>
                <c:pt idx="2469">
                  <c:v>1.2310909090909089E-3</c:v>
                </c:pt>
                <c:pt idx="2470">
                  <c:v>1.1453636363636362E-3</c:v>
                </c:pt>
                <c:pt idx="2471">
                  <c:v>1.201181818181818E-3</c:v>
                </c:pt>
                <c:pt idx="2472">
                  <c:v>1.0954545454545455E-3</c:v>
                </c:pt>
                <c:pt idx="2473">
                  <c:v>9.3754545454545447E-4</c:v>
                </c:pt>
                <c:pt idx="2474">
                  <c:v>9.1909090909090901E-4</c:v>
                </c:pt>
                <c:pt idx="2475">
                  <c:v>8.9954545454545463E-4</c:v>
                </c:pt>
                <c:pt idx="2476">
                  <c:v>1.0078181818181818E-3</c:v>
                </c:pt>
                <c:pt idx="2477">
                  <c:v>8.3827272727272711E-4</c:v>
                </c:pt>
                <c:pt idx="2478">
                  <c:v>4.5390909090909081E-4</c:v>
                </c:pt>
                <c:pt idx="2479">
                  <c:v>1.3718181818181822E-4</c:v>
                </c:pt>
                <c:pt idx="2480">
                  <c:v>3.4445454545454541E-4</c:v>
                </c:pt>
                <c:pt idx="2481">
                  <c:v>2.2609090909090905E-4</c:v>
                </c:pt>
                <c:pt idx="2482">
                  <c:v>1.154545454545455E-4</c:v>
                </c:pt>
                <c:pt idx="2483">
                  <c:v>2.0572727272727276E-4</c:v>
                </c:pt>
                <c:pt idx="2484">
                  <c:v>1.9136363636363638E-4</c:v>
                </c:pt>
                <c:pt idx="2485">
                  <c:v>6.9545454545454565E-5</c:v>
                </c:pt>
                <c:pt idx="2486">
                  <c:v>-3.2781818181818178E-4</c:v>
                </c:pt>
                <c:pt idx="2487">
                  <c:v>-5.472727272727273E-4</c:v>
                </c:pt>
                <c:pt idx="2488">
                  <c:v>-6.8309090909090913E-4</c:v>
                </c:pt>
                <c:pt idx="2489">
                  <c:v>-5.0290909090909097E-4</c:v>
                </c:pt>
                <c:pt idx="2490">
                  <c:v>-5.8063636363636358E-4</c:v>
                </c:pt>
                <c:pt idx="2491">
                  <c:v>-9.1545454545454558E-4</c:v>
                </c:pt>
                <c:pt idx="2492">
                  <c:v>-9.9845454545454564E-4</c:v>
                </c:pt>
                <c:pt idx="2493">
                  <c:v>-1.1401818181818184E-3</c:v>
                </c:pt>
                <c:pt idx="2494">
                  <c:v>-1.2429090909090912E-3</c:v>
                </c:pt>
                <c:pt idx="2495">
                  <c:v>-1.1468181818181818E-3</c:v>
                </c:pt>
                <c:pt idx="2496">
                  <c:v>-1.126E-3</c:v>
                </c:pt>
                <c:pt idx="2497">
                  <c:v>-9.4063636363636354E-4</c:v>
                </c:pt>
                <c:pt idx="2498">
                  <c:v>-9.5054545454545457E-4</c:v>
                </c:pt>
                <c:pt idx="2499">
                  <c:v>-9.6118181818181806E-4</c:v>
                </c:pt>
                <c:pt idx="2500">
                  <c:v>-1.0611818181818181E-3</c:v>
                </c:pt>
                <c:pt idx="2501">
                  <c:v>-1.0346363636363634E-3</c:v>
                </c:pt>
                <c:pt idx="2502">
                  <c:v>-9.3390909090909104E-4</c:v>
                </c:pt>
                <c:pt idx="2503">
                  <c:v>-8.2100000000000012E-4</c:v>
                </c:pt>
                <c:pt idx="2504">
                  <c:v>-9.156363636363637E-4</c:v>
                </c:pt>
                <c:pt idx="2505">
                  <c:v>-9.4545454545454555E-4</c:v>
                </c:pt>
                <c:pt idx="2506">
                  <c:v>-1.1521818181818183E-3</c:v>
                </c:pt>
                <c:pt idx="2507">
                  <c:v>-9.2645454545454552E-4</c:v>
                </c:pt>
                <c:pt idx="2508">
                  <c:v>-8.5445454545454551E-4</c:v>
                </c:pt>
                <c:pt idx="2509">
                  <c:v>-8.5072727272727253E-4</c:v>
                </c:pt>
                <c:pt idx="2510">
                  <c:v>-9.1409090909090921E-4</c:v>
                </c:pt>
                <c:pt idx="2511">
                  <c:v>-9.9872727272727287E-4</c:v>
                </c:pt>
                <c:pt idx="2512">
                  <c:v>-9.6445454545454547E-4</c:v>
                </c:pt>
                <c:pt idx="2513">
                  <c:v>-1.035909090909091E-3</c:v>
                </c:pt>
                <c:pt idx="2514">
                  <c:v>-9.2872727272727269E-4</c:v>
                </c:pt>
                <c:pt idx="2515">
                  <c:v>-7.2772727272727268E-4</c:v>
                </c:pt>
                <c:pt idx="2516">
                  <c:v>-7.8381818181818175E-4</c:v>
                </c:pt>
                <c:pt idx="2517">
                  <c:v>-6.6209090909090905E-4</c:v>
                </c:pt>
                <c:pt idx="2518">
                  <c:v>-8.0800000000000002E-4</c:v>
                </c:pt>
                <c:pt idx="2519">
                  <c:v>-7.9481818181818191E-4</c:v>
                </c:pt>
                <c:pt idx="2520">
                  <c:v>-8.0109090909090918E-4</c:v>
                </c:pt>
                <c:pt idx="2521">
                  <c:v>-6.5372727272727273E-4</c:v>
                </c:pt>
                <c:pt idx="2522">
                  <c:v>-6.3481818181818181E-4</c:v>
                </c:pt>
                <c:pt idx="2523">
                  <c:v>-6.452727272727273E-4</c:v>
                </c:pt>
                <c:pt idx="2524">
                  <c:v>-6.5490909090909098E-4</c:v>
                </c:pt>
                <c:pt idx="2525">
                  <c:v>-7.5999999999999993E-4</c:v>
                </c:pt>
                <c:pt idx="2526">
                  <c:v>-7.7554545454545454E-4</c:v>
                </c:pt>
                <c:pt idx="2527">
                  <c:v>-3.3563636363636369E-4</c:v>
                </c:pt>
                <c:pt idx="2528">
                  <c:v>-2.023636363636364E-4</c:v>
                </c:pt>
                <c:pt idx="2529">
                  <c:v>-1.0318181818181824E-4</c:v>
                </c:pt>
                <c:pt idx="2530">
                  <c:v>7.9999999999999488E-6</c:v>
                </c:pt>
                <c:pt idx="2531">
                  <c:v>1.83E-4</c:v>
                </c:pt>
                <c:pt idx="2532">
                  <c:v>2.891818181818182E-4</c:v>
                </c:pt>
                <c:pt idx="2533">
                  <c:v>4.9845454545454542E-4</c:v>
                </c:pt>
                <c:pt idx="2534">
                  <c:v>5.8954545454545457E-4</c:v>
                </c:pt>
                <c:pt idx="2535">
                  <c:v>6.8100000000000007E-4</c:v>
                </c:pt>
                <c:pt idx="2536">
                  <c:v>7.7790909090909093E-4</c:v>
                </c:pt>
                <c:pt idx="2537">
                  <c:v>8.0472727272727282E-4</c:v>
                </c:pt>
                <c:pt idx="2538">
                  <c:v>6.6036363636363645E-4</c:v>
                </c:pt>
                <c:pt idx="2539">
                  <c:v>6.8436363636363638E-4</c:v>
                </c:pt>
                <c:pt idx="2540">
                  <c:v>6.3045454545454559E-4</c:v>
                </c:pt>
                <c:pt idx="2541">
                  <c:v>6.2936363636363634E-4</c:v>
                </c:pt>
                <c:pt idx="2542">
                  <c:v>5.8054545454545457E-4</c:v>
                </c:pt>
                <c:pt idx="2543">
                  <c:v>4.6027272727272724E-4</c:v>
                </c:pt>
                <c:pt idx="2544">
                  <c:v>5.1027272727272727E-4</c:v>
                </c:pt>
                <c:pt idx="2545">
                  <c:v>6.2909090909090911E-4</c:v>
                </c:pt>
                <c:pt idx="2546">
                  <c:v>7.00090909090909E-4</c:v>
                </c:pt>
                <c:pt idx="2547">
                  <c:v>9.1827272727272732E-4</c:v>
                </c:pt>
                <c:pt idx="2548">
                  <c:v>1.0172727272727271E-3</c:v>
                </c:pt>
                <c:pt idx="2549">
                  <c:v>9.6681818181818164E-4</c:v>
                </c:pt>
                <c:pt idx="2550">
                  <c:v>1.031181818181818E-3</c:v>
                </c:pt>
                <c:pt idx="2551">
                  <c:v>1.1260909090909091E-3</c:v>
                </c:pt>
                <c:pt idx="2552">
                  <c:v>1.3304545454545455E-3</c:v>
                </c:pt>
                <c:pt idx="2553">
                  <c:v>1.4516363636363635E-3</c:v>
                </c:pt>
                <c:pt idx="2554">
                  <c:v>1.5923636363636363E-3</c:v>
                </c:pt>
                <c:pt idx="2555">
                  <c:v>1.6618181818181818E-3</c:v>
                </c:pt>
                <c:pt idx="2556">
                  <c:v>1.6224545454545456E-3</c:v>
                </c:pt>
                <c:pt idx="2557">
                  <c:v>1.6768181818181821E-3</c:v>
                </c:pt>
                <c:pt idx="2558">
                  <c:v>1.6730909090909094E-3</c:v>
                </c:pt>
                <c:pt idx="2559">
                  <c:v>1.7352727272727274E-3</c:v>
                </c:pt>
                <c:pt idx="2560">
                  <c:v>1.8886363636363638E-3</c:v>
                </c:pt>
                <c:pt idx="2561">
                  <c:v>1.8883636363636362E-3</c:v>
                </c:pt>
                <c:pt idx="2562">
                  <c:v>1.6607272727272727E-3</c:v>
                </c:pt>
                <c:pt idx="2563">
                  <c:v>1.5252727272727273E-3</c:v>
                </c:pt>
                <c:pt idx="2564">
                  <c:v>1.5194545454545454E-3</c:v>
                </c:pt>
                <c:pt idx="2565">
                  <c:v>1.5768181818181821E-3</c:v>
                </c:pt>
                <c:pt idx="2566">
                  <c:v>1.4614545454545455E-3</c:v>
                </c:pt>
                <c:pt idx="2567">
                  <c:v>1.319818181818182E-3</c:v>
                </c:pt>
                <c:pt idx="2568">
                  <c:v>1.3067272727272728E-3</c:v>
                </c:pt>
                <c:pt idx="2569">
                  <c:v>1.1379090909090909E-3</c:v>
                </c:pt>
                <c:pt idx="2570">
                  <c:v>1.0208181818181818E-3</c:v>
                </c:pt>
                <c:pt idx="2571">
                  <c:v>8.1345454545454559E-4</c:v>
                </c:pt>
                <c:pt idx="2572">
                  <c:v>6.2372727272727276E-4</c:v>
                </c:pt>
                <c:pt idx="2573">
                  <c:v>7.342727272727274E-4</c:v>
                </c:pt>
                <c:pt idx="2574">
                  <c:v>6.2945454545454546E-4</c:v>
                </c:pt>
                <c:pt idx="2575">
                  <c:v>6.3463636363636359E-4</c:v>
                </c:pt>
                <c:pt idx="2576">
                  <c:v>3.8854545454545473E-4</c:v>
                </c:pt>
                <c:pt idx="2577">
                  <c:v>1.2690909090909088E-4</c:v>
                </c:pt>
                <c:pt idx="2578">
                  <c:v>1.6781818181818182E-4</c:v>
                </c:pt>
                <c:pt idx="2579">
                  <c:v>8.5818181818181818E-5</c:v>
                </c:pt>
                <c:pt idx="2580">
                  <c:v>-6.6999999999999989E-5</c:v>
                </c:pt>
                <c:pt idx="2581">
                  <c:v>3.8454545454545451E-5</c:v>
                </c:pt>
                <c:pt idx="2582">
                  <c:v>3.3090909090909095E-5</c:v>
                </c:pt>
                <c:pt idx="2583">
                  <c:v>7.2000000000000015E-5</c:v>
                </c:pt>
                <c:pt idx="2584">
                  <c:v>1.590909090909091E-4</c:v>
                </c:pt>
                <c:pt idx="2585">
                  <c:v>1.8145454545454549E-4</c:v>
                </c:pt>
                <c:pt idx="2586">
                  <c:v>-1.6454545454545441E-5</c:v>
                </c:pt>
                <c:pt idx="2587">
                  <c:v>5.7272727272727286E-6</c:v>
                </c:pt>
                <c:pt idx="2588">
                  <c:v>2.544545454545454E-4</c:v>
                </c:pt>
                <c:pt idx="2589">
                  <c:v>3.01E-4</c:v>
                </c:pt>
                <c:pt idx="2590">
                  <c:v>2.0699999999999999E-4</c:v>
                </c:pt>
                <c:pt idx="2591">
                  <c:v>2.0245454545454541E-4</c:v>
                </c:pt>
                <c:pt idx="2592">
                  <c:v>-1.099090909090909E-4</c:v>
                </c:pt>
                <c:pt idx="2593">
                  <c:v>-1.6436363636363637E-4</c:v>
                </c:pt>
                <c:pt idx="2594">
                  <c:v>-2.2827272727272724E-4</c:v>
                </c:pt>
                <c:pt idx="2595">
                  <c:v>-2.8727272727272721E-4</c:v>
                </c:pt>
                <c:pt idx="2596">
                  <c:v>-2.8909090909090904E-4</c:v>
                </c:pt>
                <c:pt idx="2597">
                  <c:v>-4.2036363636363631E-4</c:v>
                </c:pt>
                <c:pt idx="2598">
                  <c:v>-4.1036363636363633E-4</c:v>
                </c:pt>
                <c:pt idx="2599">
                  <c:v>-5.7009090909090909E-4</c:v>
                </c:pt>
                <c:pt idx="2600">
                  <c:v>-7.8536363636363623E-4</c:v>
                </c:pt>
                <c:pt idx="2601">
                  <c:v>-7.3990909090909098E-4</c:v>
                </c:pt>
                <c:pt idx="2602">
                  <c:v>-5.9290909090909088E-4</c:v>
                </c:pt>
                <c:pt idx="2603">
                  <c:v>-5.4427272727272733E-4</c:v>
                </c:pt>
                <c:pt idx="2604">
                  <c:v>-5.4300000000000008E-4</c:v>
                </c:pt>
                <c:pt idx="2605">
                  <c:v>-4.8981818181818187E-4</c:v>
                </c:pt>
                <c:pt idx="2606">
                  <c:v>-6.1572727272727278E-4</c:v>
                </c:pt>
                <c:pt idx="2607">
                  <c:v>-7.8690909090909093E-4</c:v>
                </c:pt>
                <c:pt idx="2608">
                  <c:v>-6.5245454545454537E-4</c:v>
                </c:pt>
                <c:pt idx="2609">
                  <c:v>-6.6754545454545452E-4</c:v>
                </c:pt>
                <c:pt idx="2610">
                  <c:v>-6.8954545454545451E-4</c:v>
                </c:pt>
                <c:pt idx="2611">
                  <c:v>-5.2245454545454546E-4</c:v>
                </c:pt>
                <c:pt idx="2612">
                  <c:v>-5.8527272727272725E-4</c:v>
                </c:pt>
                <c:pt idx="2613">
                  <c:v>-7.0463636363636366E-4</c:v>
                </c:pt>
                <c:pt idx="2614">
                  <c:v>-7.9636363636363639E-4</c:v>
                </c:pt>
                <c:pt idx="2615">
                  <c:v>-7.1272727272727254E-4</c:v>
                </c:pt>
                <c:pt idx="2616">
                  <c:v>-5.8700000000000007E-4</c:v>
                </c:pt>
                <c:pt idx="2617">
                  <c:v>-6.1881818181818186E-4</c:v>
                </c:pt>
                <c:pt idx="2618">
                  <c:v>-6.6927272727272734E-4</c:v>
                </c:pt>
                <c:pt idx="2619">
                  <c:v>-4.5654545454545459E-4</c:v>
                </c:pt>
                <c:pt idx="2620">
                  <c:v>-5.2790909090909093E-4</c:v>
                </c:pt>
                <c:pt idx="2621">
                  <c:v>-3.3981818181818174E-4</c:v>
                </c:pt>
                <c:pt idx="2622">
                  <c:v>-5.2472727272727263E-4</c:v>
                </c:pt>
                <c:pt idx="2623">
                  <c:v>-4.6654545454545451E-4</c:v>
                </c:pt>
                <c:pt idx="2624">
                  <c:v>-5.5109090909090895E-4</c:v>
                </c:pt>
                <c:pt idx="2625">
                  <c:v>-3.8754545454545449E-4</c:v>
                </c:pt>
                <c:pt idx="2626">
                  <c:v>-2.3327272727272717E-4</c:v>
                </c:pt>
                <c:pt idx="2627">
                  <c:v>-3.1199999999999983E-4</c:v>
                </c:pt>
                <c:pt idx="2628">
                  <c:v>-1.5499999999999992E-4</c:v>
                </c:pt>
                <c:pt idx="2629">
                  <c:v>1.0836363636363635E-4</c:v>
                </c:pt>
                <c:pt idx="2630">
                  <c:v>-5.3909090909090892E-5</c:v>
                </c:pt>
                <c:pt idx="2631">
                  <c:v>8.0454545454545462E-5</c:v>
                </c:pt>
                <c:pt idx="2632">
                  <c:v>-3.6636363636363621E-5</c:v>
                </c:pt>
                <c:pt idx="2633">
                  <c:v>1.7427272727272731E-4</c:v>
                </c:pt>
                <c:pt idx="2634">
                  <c:v>2.8918181818181826E-4</c:v>
                </c:pt>
                <c:pt idx="2635">
                  <c:v>4.0745454545454554E-4</c:v>
                </c:pt>
                <c:pt idx="2636">
                  <c:v>4.3245454545454555E-4</c:v>
                </c:pt>
                <c:pt idx="2637">
                  <c:v>3.4472727272727281E-4</c:v>
                </c:pt>
                <c:pt idx="2638">
                  <c:v>4.1718181818181822E-4</c:v>
                </c:pt>
                <c:pt idx="2639">
                  <c:v>5.0900000000000001E-4</c:v>
                </c:pt>
                <c:pt idx="2640">
                  <c:v>5.7100000000000011E-4</c:v>
                </c:pt>
                <c:pt idx="2641">
                  <c:v>7.2354545454545458E-4</c:v>
                </c:pt>
                <c:pt idx="2642">
                  <c:v>8.2027272727272721E-4</c:v>
                </c:pt>
                <c:pt idx="2643">
                  <c:v>9.4936363636363632E-4</c:v>
                </c:pt>
                <c:pt idx="2644">
                  <c:v>1.0553636363636362E-3</c:v>
                </c:pt>
                <c:pt idx="2645">
                  <c:v>1.154909090909091E-3</c:v>
                </c:pt>
                <c:pt idx="2646">
                  <c:v>1.3157272727272729E-3</c:v>
                </c:pt>
                <c:pt idx="2647">
                  <c:v>1.4875454545454545E-3</c:v>
                </c:pt>
                <c:pt idx="2648">
                  <c:v>1.5760000000000001E-3</c:v>
                </c:pt>
                <c:pt idx="2649">
                  <c:v>1.8636363636363638E-3</c:v>
                </c:pt>
                <c:pt idx="2650">
                  <c:v>2.0924545454545458E-3</c:v>
                </c:pt>
                <c:pt idx="2651">
                  <c:v>2.206727272727273E-3</c:v>
                </c:pt>
                <c:pt idx="2652">
                  <c:v>2.3077272727272729E-3</c:v>
                </c:pt>
                <c:pt idx="2653">
                  <c:v>2.4036363636363643E-3</c:v>
                </c:pt>
                <c:pt idx="2654">
                  <c:v>2.6306363636363641E-3</c:v>
                </c:pt>
                <c:pt idx="2655">
                  <c:v>2.6995454545454549E-3</c:v>
                </c:pt>
                <c:pt idx="2656">
                  <c:v>2.7626363636363634E-3</c:v>
                </c:pt>
                <c:pt idx="2657">
                  <c:v>2.8039090909090913E-3</c:v>
                </c:pt>
                <c:pt idx="2658">
                  <c:v>2.8888181818181816E-3</c:v>
                </c:pt>
                <c:pt idx="2659">
                  <c:v>3.0140909090909094E-3</c:v>
                </c:pt>
                <c:pt idx="2660">
                  <c:v>2.9280909090909093E-3</c:v>
                </c:pt>
                <c:pt idx="2661">
                  <c:v>2.8698181818181821E-3</c:v>
                </c:pt>
                <c:pt idx="2662">
                  <c:v>2.9456363636363643E-3</c:v>
                </c:pt>
                <c:pt idx="2663">
                  <c:v>2.9595454545454547E-3</c:v>
                </c:pt>
                <c:pt idx="2664">
                  <c:v>3.0772727272727275E-3</c:v>
                </c:pt>
                <c:pt idx="2665">
                  <c:v>3.1987272727272724E-3</c:v>
                </c:pt>
                <c:pt idx="2666">
                  <c:v>3.195727272727272E-3</c:v>
                </c:pt>
                <c:pt idx="2667">
                  <c:v>3.2367272727272731E-3</c:v>
                </c:pt>
                <c:pt idx="2668">
                  <c:v>3.2619090909090905E-3</c:v>
                </c:pt>
                <c:pt idx="2669">
                  <c:v>3.3436363636363637E-3</c:v>
                </c:pt>
                <c:pt idx="2670">
                  <c:v>3.6762727272727277E-3</c:v>
                </c:pt>
                <c:pt idx="2671">
                  <c:v>3.7778181818181821E-3</c:v>
                </c:pt>
                <c:pt idx="2672">
                  <c:v>3.7969090909090908E-3</c:v>
                </c:pt>
                <c:pt idx="2673">
                  <c:v>3.7494545454545458E-3</c:v>
                </c:pt>
                <c:pt idx="2674">
                  <c:v>3.7481818181818185E-3</c:v>
                </c:pt>
                <c:pt idx="2675">
                  <c:v>3.7596363636363639E-3</c:v>
                </c:pt>
                <c:pt idx="2676">
                  <c:v>3.5860909090909081E-3</c:v>
                </c:pt>
                <c:pt idx="2677">
                  <c:v>3.7280909090909088E-3</c:v>
                </c:pt>
                <c:pt idx="2678">
                  <c:v>3.8659999999999996E-3</c:v>
                </c:pt>
                <c:pt idx="2679">
                  <c:v>4.2970909090909093E-3</c:v>
                </c:pt>
                <c:pt idx="2680">
                  <c:v>4.1315454545454546E-3</c:v>
                </c:pt>
                <c:pt idx="2681">
                  <c:v>3.7368181818181814E-3</c:v>
                </c:pt>
                <c:pt idx="2682">
                  <c:v>3.6586363636363635E-3</c:v>
                </c:pt>
                <c:pt idx="2683">
                  <c:v>3.7291818181818177E-3</c:v>
                </c:pt>
                <c:pt idx="2684">
                  <c:v>3.6270909090909088E-3</c:v>
                </c:pt>
                <c:pt idx="2685">
                  <c:v>3.5916363636363633E-3</c:v>
                </c:pt>
                <c:pt idx="2686">
                  <c:v>3.3368181818181808E-3</c:v>
                </c:pt>
                <c:pt idx="2687">
                  <c:v>3.269818181818181E-3</c:v>
                </c:pt>
                <c:pt idx="2688">
                  <c:v>3.1917272727272723E-3</c:v>
                </c:pt>
                <c:pt idx="2689">
                  <c:v>3.1137272727272724E-3</c:v>
                </c:pt>
                <c:pt idx="2690">
                  <c:v>2.7647272727272724E-3</c:v>
                </c:pt>
                <c:pt idx="2691">
                  <c:v>2.7577272727272728E-3</c:v>
                </c:pt>
                <c:pt idx="2692">
                  <c:v>2.662454545454546E-3</c:v>
                </c:pt>
                <c:pt idx="2693">
                  <c:v>2.5859999999999998E-3</c:v>
                </c:pt>
                <c:pt idx="2694">
                  <c:v>2.3826363636363641E-3</c:v>
                </c:pt>
                <c:pt idx="2695">
                  <c:v>2.4826363636363635E-3</c:v>
                </c:pt>
                <c:pt idx="2696">
                  <c:v>2.4779090909090909E-3</c:v>
                </c:pt>
                <c:pt idx="2697">
                  <c:v>2.6907272727272722E-3</c:v>
                </c:pt>
                <c:pt idx="2698">
                  <c:v>2.6617272727272726E-3</c:v>
                </c:pt>
                <c:pt idx="2699">
                  <c:v>2.4733636363636364E-3</c:v>
                </c:pt>
                <c:pt idx="2700">
                  <c:v>2.1711818181818182E-3</c:v>
                </c:pt>
                <c:pt idx="2701">
                  <c:v>2.1127272727272726E-3</c:v>
                </c:pt>
                <c:pt idx="2702">
                  <c:v>2.163E-3</c:v>
                </c:pt>
                <c:pt idx="2703">
                  <c:v>2.1668181818181821E-3</c:v>
                </c:pt>
                <c:pt idx="2704">
                  <c:v>2.1996363636363637E-3</c:v>
                </c:pt>
                <c:pt idx="2705">
                  <c:v>2.1227272727272731E-3</c:v>
                </c:pt>
                <c:pt idx="2706">
                  <c:v>1.6995454545454544E-3</c:v>
                </c:pt>
                <c:pt idx="2707">
                  <c:v>1.6258181818181816E-3</c:v>
                </c:pt>
                <c:pt idx="2708">
                  <c:v>1.6390909090909093E-3</c:v>
                </c:pt>
                <c:pt idx="2709">
                  <c:v>1.7245454545454545E-3</c:v>
                </c:pt>
                <c:pt idx="2710">
                  <c:v>1.7203636363636364E-3</c:v>
                </c:pt>
                <c:pt idx="2711">
                  <c:v>1.6458181818181817E-3</c:v>
                </c:pt>
                <c:pt idx="2712">
                  <c:v>1.6134545454545455E-3</c:v>
                </c:pt>
                <c:pt idx="2713">
                  <c:v>1.4853636363636362E-3</c:v>
                </c:pt>
                <c:pt idx="2714">
                  <c:v>1.4990909090909091E-3</c:v>
                </c:pt>
                <c:pt idx="2715">
                  <c:v>1.3632727272727273E-3</c:v>
                </c:pt>
                <c:pt idx="2716">
                  <c:v>1.1911818181818182E-3</c:v>
                </c:pt>
                <c:pt idx="2717">
                  <c:v>1.3296363636363638E-3</c:v>
                </c:pt>
                <c:pt idx="2718">
                  <c:v>1.4272727272727271E-3</c:v>
                </c:pt>
                <c:pt idx="2719">
                  <c:v>1.0612727272727271E-3</c:v>
                </c:pt>
                <c:pt idx="2720">
                  <c:v>8.7136363636363616E-4</c:v>
                </c:pt>
                <c:pt idx="2721">
                  <c:v>8.5163636363636344E-4</c:v>
                </c:pt>
                <c:pt idx="2722">
                  <c:v>1.0039090909090907E-3</c:v>
                </c:pt>
                <c:pt idx="2723">
                  <c:v>7.3945454545454531E-4</c:v>
                </c:pt>
                <c:pt idx="2724">
                  <c:v>7.5745454545454542E-4</c:v>
                </c:pt>
                <c:pt idx="2725">
                  <c:v>6.7745454545454543E-4</c:v>
                </c:pt>
                <c:pt idx="2726">
                  <c:v>7.1790909090909099E-4</c:v>
                </c:pt>
                <c:pt idx="2727">
                  <c:v>9.0127272727272723E-4</c:v>
                </c:pt>
                <c:pt idx="2728">
                  <c:v>1.2626363636363636E-3</c:v>
                </c:pt>
                <c:pt idx="2729">
                  <c:v>1.1567272727272728E-3</c:v>
                </c:pt>
                <c:pt idx="2730">
                  <c:v>1.3567272727272729E-3</c:v>
                </c:pt>
                <c:pt idx="2731">
                  <c:v>1.422818181818182E-3</c:v>
                </c:pt>
                <c:pt idx="2732">
                  <c:v>1.4135454545454544E-3</c:v>
                </c:pt>
                <c:pt idx="2733">
                  <c:v>1.4302727272727273E-3</c:v>
                </c:pt>
                <c:pt idx="2734">
                  <c:v>1.7797272727272729E-3</c:v>
                </c:pt>
                <c:pt idx="2735">
                  <c:v>1.800272727272727E-3</c:v>
                </c:pt>
                <c:pt idx="2736">
                  <c:v>1.7002727272727271E-3</c:v>
                </c:pt>
                <c:pt idx="2737">
                  <c:v>1.6977272727272728E-3</c:v>
                </c:pt>
                <c:pt idx="2738">
                  <c:v>1.7625454545454548E-3</c:v>
                </c:pt>
                <c:pt idx="2739">
                  <c:v>1.575181818181818E-3</c:v>
                </c:pt>
                <c:pt idx="2740">
                  <c:v>1.8244545454545451E-3</c:v>
                </c:pt>
                <c:pt idx="2741">
                  <c:v>1.9118181818181818E-3</c:v>
                </c:pt>
                <c:pt idx="2742">
                  <c:v>1.9761818181818183E-3</c:v>
                </c:pt>
                <c:pt idx="2743">
                  <c:v>1.9610000000000005E-3</c:v>
                </c:pt>
                <c:pt idx="2744">
                  <c:v>1.949E-3</c:v>
                </c:pt>
                <c:pt idx="2745">
                  <c:v>1.8349090909090913E-3</c:v>
                </c:pt>
                <c:pt idx="2746">
                  <c:v>1.7021818181818182E-3</c:v>
                </c:pt>
                <c:pt idx="2747">
                  <c:v>2.0171818181818186E-3</c:v>
                </c:pt>
                <c:pt idx="2748">
                  <c:v>2.0558181818181817E-3</c:v>
                </c:pt>
                <c:pt idx="2749">
                  <c:v>2.0738181818181819E-3</c:v>
                </c:pt>
                <c:pt idx="2750">
                  <c:v>2.0085454545454547E-3</c:v>
                </c:pt>
                <c:pt idx="2751">
                  <c:v>1.827818181818182E-3</c:v>
                </c:pt>
                <c:pt idx="2752">
                  <c:v>1.8964545454545456E-3</c:v>
                </c:pt>
                <c:pt idx="2753">
                  <c:v>1.8989090909090909E-3</c:v>
                </c:pt>
                <c:pt idx="2754">
                  <c:v>2.127E-3</c:v>
                </c:pt>
                <c:pt idx="2755">
                  <c:v>2.2857272727272722E-3</c:v>
                </c:pt>
                <c:pt idx="2756">
                  <c:v>2.4152727272727273E-3</c:v>
                </c:pt>
                <c:pt idx="2757">
                  <c:v>2.7104545454545454E-3</c:v>
                </c:pt>
                <c:pt idx="2758">
                  <c:v>2.7959999999999999E-3</c:v>
                </c:pt>
                <c:pt idx="2759">
                  <c:v>2.8414545454545454E-3</c:v>
                </c:pt>
                <c:pt idx="2760">
                  <c:v>3.1860000000000009E-3</c:v>
                </c:pt>
                <c:pt idx="2761">
                  <c:v>3.4452727272727278E-3</c:v>
                </c:pt>
                <c:pt idx="2762">
                  <c:v>3.477727272727273E-3</c:v>
                </c:pt>
                <c:pt idx="2763">
                  <c:v>3.4514545454545462E-3</c:v>
                </c:pt>
                <c:pt idx="2764">
                  <c:v>3.6609090909090914E-3</c:v>
                </c:pt>
                <c:pt idx="2765">
                  <c:v>3.7504545454545455E-3</c:v>
                </c:pt>
                <c:pt idx="2766">
                  <c:v>3.7843636363636369E-3</c:v>
                </c:pt>
                <c:pt idx="2767">
                  <c:v>3.778545454545455E-3</c:v>
                </c:pt>
                <c:pt idx="2768">
                  <c:v>3.7481818181818185E-3</c:v>
                </c:pt>
                <c:pt idx="2769">
                  <c:v>3.7185454545454548E-3</c:v>
                </c:pt>
                <c:pt idx="2770">
                  <c:v>3.8468181818181822E-3</c:v>
                </c:pt>
                <c:pt idx="2771">
                  <c:v>3.6809090909090906E-3</c:v>
                </c:pt>
                <c:pt idx="2772">
                  <c:v>3.767545454545454E-3</c:v>
                </c:pt>
                <c:pt idx="2773">
                  <c:v>3.8909090909090907E-3</c:v>
                </c:pt>
                <c:pt idx="2774">
                  <c:v>3.9678181818181826E-3</c:v>
                </c:pt>
                <c:pt idx="2775">
                  <c:v>3.8701818181818186E-3</c:v>
                </c:pt>
                <c:pt idx="2776">
                  <c:v>3.8969090909090902E-3</c:v>
                </c:pt>
                <c:pt idx="2777">
                  <c:v>4.3043636363636366E-3</c:v>
                </c:pt>
                <c:pt idx="2778">
                  <c:v>4.4649090909090914E-3</c:v>
                </c:pt>
                <c:pt idx="2779">
                  <c:v>4.666E-3</c:v>
                </c:pt>
                <c:pt idx="2780">
                  <c:v>4.6669090909090905E-3</c:v>
                </c:pt>
                <c:pt idx="2781">
                  <c:v>4.6730000000000001E-3</c:v>
                </c:pt>
                <c:pt idx="2782">
                  <c:v>4.5865454545454543E-3</c:v>
                </c:pt>
                <c:pt idx="2783">
                  <c:v>4.4940909090909085E-3</c:v>
                </c:pt>
                <c:pt idx="2784">
                  <c:v>4.4514545454545458E-3</c:v>
                </c:pt>
                <c:pt idx="2785">
                  <c:v>4.5337272727272726E-3</c:v>
                </c:pt>
                <c:pt idx="2786">
                  <c:v>4.6021818181818186E-3</c:v>
                </c:pt>
                <c:pt idx="2787">
                  <c:v>4.4511818181818185E-3</c:v>
                </c:pt>
                <c:pt idx="2788">
                  <c:v>4.0326363636363632E-3</c:v>
                </c:pt>
                <c:pt idx="2789">
                  <c:v>4.1223636363636358E-3</c:v>
                </c:pt>
                <c:pt idx="2790">
                  <c:v>4.0136363636363642E-3</c:v>
                </c:pt>
                <c:pt idx="2791">
                  <c:v>4.0486363636363636E-3</c:v>
                </c:pt>
                <c:pt idx="2792">
                  <c:v>4.0049999999999999E-3</c:v>
                </c:pt>
                <c:pt idx="2793">
                  <c:v>4.0180909090909087E-3</c:v>
                </c:pt>
                <c:pt idx="2794">
                  <c:v>4.0201818181818177E-3</c:v>
                </c:pt>
                <c:pt idx="2795">
                  <c:v>3.9906363636363629E-3</c:v>
                </c:pt>
                <c:pt idx="2796">
                  <c:v>3.8785454545454544E-3</c:v>
                </c:pt>
                <c:pt idx="2797">
                  <c:v>3.9167272727272731E-3</c:v>
                </c:pt>
                <c:pt idx="2798">
                  <c:v>3.9833636363636364E-3</c:v>
                </c:pt>
                <c:pt idx="2799">
                  <c:v>3.9429999999999995E-3</c:v>
                </c:pt>
                <c:pt idx="2800">
                  <c:v>3.7019999999999996E-3</c:v>
                </c:pt>
                <c:pt idx="2801">
                  <c:v>3.594363636363636E-3</c:v>
                </c:pt>
                <c:pt idx="2802">
                  <c:v>3.4154545454545462E-3</c:v>
                </c:pt>
                <c:pt idx="2803">
                  <c:v>3.4346363636363637E-3</c:v>
                </c:pt>
                <c:pt idx="2804">
                  <c:v>3.5026363636363645E-3</c:v>
                </c:pt>
                <c:pt idx="2805">
                  <c:v>3.5268181818181813E-3</c:v>
                </c:pt>
                <c:pt idx="2806">
                  <c:v>3.5718181818181816E-3</c:v>
                </c:pt>
                <c:pt idx="2807">
                  <c:v>3.6169090909090903E-3</c:v>
                </c:pt>
                <c:pt idx="2808">
                  <c:v>3.5582727272727276E-3</c:v>
                </c:pt>
                <c:pt idx="2809">
                  <c:v>3.525636363636364E-3</c:v>
                </c:pt>
                <c:pt idx="2810">
                  <c:v>3.5260000000000001E-3</c:v>
                </c:pt>
                <c:pt idx="2811">
                  <c:v>3.4310909090909097E-3</c:v>
                </c:pt>
                <c:pt idx="2812">
                  <c:v>3.3960000000000001E-3</c:v>
                </c:pt>
                <c:pt idx="2813">
                  <c:v>3.3398181818181825E-3</c:v>
                </c:pt>
                <c:pt idx="2814">
                  <c:v>3.2296363636363638E-3</c:v>
                </c:pt>
                <c:pt idx="2815">
                  <c:v>3.2289090909090917E-3</c:v>
                </c:pt>
                <c:pt idx="2816">
                  <c:v>3.1139090909090912E-3</c:v>
                </c:pt>
                <c:pt idx="2817">
                  <c:v>2.9110909090909092E-3</c:v>
                </c:pt>
                <c:pt idx="2818">
                  <c:v>2.8278181818181818E-3</c:v>
                </c:pt>
                <c:pt idx="2819">
                  <c:v>2.6009090909090908E-3</c:v>
                </c:pt>
                <c:pt idx="2820">
                  <c:v>2.6903636363636361E-3</c:v>
                </c:pt>
                <c:pt idx="2821">
                  <c:v>2.6792727272727272E-3</c:v>
                </c:pt>
                <c:pt idx="2822">
                  <c:v>2.7368181818181814E-3</c:v>
                </c:pt>
                <c:pt idx="2823">
                  <c:v>2.5902727272727271E-3</c:v>
                </c:pt>
                <c:pt idx="2824">
                  <c:v>2.5959999999999998E-3</c:v>
                </c:pt>
                <c:pt idx="2825">
                  <c:v>2.4220909090909089E-3</c:v>
                </c:pt>
                <c:pt idx="2826">
                  <c:v>1.8914545454545456E-3</c:v>
                </c:pt>
                <c:pt idx="2827">
                  <c:v>1.7910909090909088E-3</c:v>
                </c:pt>
                <c:pt idx="2828">
                  <c:v>1.9196363636363638E-3</c:v>
                </c:pt>
                <c:pt idx="2829">
                  <c:v>1.859272727272727E-3</c:v>
                </c:pt>
                <c:pt idx="2830">
                  <c:v>1.9125454545454543E-3</c:v>
                </c:pt>
                <c:pt idx="2831">
                  <c:v>1.7189090909090906E-3</c:v>
                </c:pt>
                <c:pt idx="2832">
                  <c:v>1.7210909090909089E-3</c:v>
                </c:pt>
                <c:pt idx="2833">
                  <c:v>1.5897272727272726E-3</c:v>
                </c:pt>
                <c:pt idx="2834">
                  <c:v>1.4769090909090906E-3</c:v>
                </c:pt>
                <c:pt idx="2835">
                  <c:v>1.498E-3</c:v>
                </c:pt>
                <c:pt idx="2836">
                  <c:v>1.5512727272727273E-3</c:v>
                </c:pt>
                <c:pt idx="2837">
                  <c:v>1.7973636363636364E-3</c:v>
                </c:pt>
                <c:pt idx="2838">
                  <c:v>1.8334545454545457E-3</c:v>
                </c:pt>
                <c:pt idx="2839">
                  <c:v>1.7629090909090908E-3</c:v>
                </c:pt>
                <c:pt idx="2840">
                  <c:v>1.8027272727272725E-3</c:v>
                </c:pt>
                <c:pt idx="2841">
                  <c:v>1.8264545454545456E-3</c:v>
                </c:pt>
                <c:pt idx="2842">
                  <c:v>1.8231818181818184E-3</c:v>
                </c:pt>
                <c:pt idx="2843">
                  <c:v>1.7341818181818181E-3</c:v>
                </c:pt>
                <c:pt idx="2844">
                  <c:v>1.7541818181818181E-3</c:v>
                </c:pt>
                <c:pt idx="2845">
                  <c:v>1.9567272727272727E-3</c:v>
                </c:pt>
                <c:pt idx="2846">
                  <c:v>2.0336363636363633E-3</c:v>
                </c:pt>
                <c:pt idx="2847">
                  <c:v>2.2322727272727268E-3</c:v>
                </c:pt>
                <c:pt idx="2848">
                  <c:v>2.391818181818182E-3</c:v>
                </c:pt>
                <c:pt idx="2849">
                  <c:v>2.3580909090909091E-3</c:v>
                </c:pt>
                <c:pt idx="2850">
                  <c:v>2.3661818181818185E-3</c:v>
                </c:pt>
                <c:pt idx="2851">
                  <c:v>2.298909090909091E-3</c:v>
                </c:pt>
                <c:pt idx="2852">
                  <c:v>2.4392727272727274E-3</c:v>
                </c:pt>
                <c:pt idx="2853">
                  <c:v>2.626818181818182E-3</c:v>
                </c:pt>
                <c:pt idx="2854">
                  <c:v>2.748181818181818E-3</c:v>
                </c:pt>
                <c:pt idx="2855">
                  <c:v>2.7663636363636367E-3</c:v>
                </c:pt>
                <c:pt idx="2856">
                  <c:v>2.8415454545454547E-3</c:v>
                </c:pt>
                <c:pt idx="2857">
                  <c:v>2.858818181818182E-3</c:v>
                </c:pt>
                <c:pt idx="2858">
                  <c:v>2.8214545454545458E-3</c:v>
                </c:pt>
                <c:pt idx="2859">
                  <c:v>2.8125454545454543E-3</c:v>
                </c:pt>
                <c:pt idx="2860">
                  <c:v>3.2276363636363635E-3</c:v>
                </c:pt>
                <c:pt idx="2861">
                  <c:v>3.4010909090909092E-3</c:v>
                </c:pt>
                <c:pt idx="2862">
                  <c:v>3.5376363636363635E-3</c:v>
                </c:pt>
                <c:pt idx="2863">
                  <c:v>3.4813636363636362E-3</c:v>
                </c:pt>
                <c:pt idx="2864">
                  <c:v>3.376727272727273E-3</c:v>
                </c:pt>
                <c:pt idx="2865">
                  <c:v>3.4984545454545459E-3</c:v>
                </c:pt>
                <c:pt idx="2866">
                  <c:v>3.5957272727272726E-3</c:v>
                </c:pt>
                <c:pt idx="2867">
                  <c:v>3.5982727272727273E-3</c:v>
                </c:pt>
                <c:pt idx="2868">
                  <c:v>3.6489090909090902E-3</c:v>
                </c:pt>
                <c:pt idx="2869">
                  <c:v>3.9487272727272722E-3</c:v>
                </c:pt>
                <c:pt idx="2870">
                  <c:v>4.079363636363637E-3</c:v>
                </c:pt>
                <c:pt idx="2871">
                  <c:v>3.9440909090909092E-3</c:v>
                </c:pt>
                <c:pt idx="2872">
                  <c:v>4.1873636363636358E-3</c:v>
                </c:pt>
                <c:pt idx="2873">
                  <c:v>4.3614545454545451E-3</c:v>
                </c:pt>
                <c:pt idx="2874">
                  <c:v>4.6039090909090908E-3</c:v>
                </c:pt>
                <c:pt idx="2875">
                  <c:v>4.800818181818183E-3</c:v>
                </c:pt>
                <c:pt idx="2876">
                  <c:v>4.6942727272727284E-3</c:v>
                </c:pt>
                <c:pt idx="2877">
                  <c:v>4.9061818181818182E-3</c:v>
                </c:pt>
                <c:pt idx="2878">
                  <c:v>5.1648181818181819E-3</c:v>
                </c:pt>
                <c:pt idx="2879">
                  <c:v>5.2808181818181817E-3</c:v>
                </c:pt>
                <c:pt idx="2880">
                  <c:v>5.0406363636363643E-3</c:v>
                </c:pt>
                <c:pt idx="2881">
                  <c:v>5.0024545454545452E-3</c:v>
                </c:pt>
                <c:pt idx="2882">
                  <c:v>4.999E-3</c:v>
                </c:pt>
                <c:pt idx="2883">
                  <c:v>4.8468181818181813E-3</c:v>
                </c:pt>
                <c:pt idx="2884">
                  <c:v>4.8263636363636356E-3</c:v>
                </c:pt>
                <c:pt idx="2885">
                  <c:v>4.7960000000000008E-3</c:v>
                </c:pt>
                <c:pt idx="2886">
                  <c:v>4.727818181818182E-3</c:v>
                </c:pt>
                <c:pt idx="2887">
                  <c:v>4.9388181818181822E-3</c:v>
                </c:pt>
                <c:pt idx="2888">
                  <c:v>4.9727272727272728E-3</c:v>
                </c:pt>
                <c:pt idx="2889">
                  <c:v>5.0889090909090919E-3</c:v>
                </c:pt>
                <c:pt idx="2890">
                  <c:v>5.1751818181818184E-3</c:v>
                </c:pt>
                <c:pt idx="2891">
                  <c:v>5.2910000000000006E-3</c:v>
                </c:pt>
                <c:pt idx="2892">
                  <c:v>5.4994545454545461E-3</c:v>
                </c:pt>
                <c:pt idx="2893">
                  <c:v>5.4846363636363643E-3</c:v>
                </c:pt>
                <c:pt idx="2894">
                  <c:v>5.5147272727272727E-3</c:v>
                </c:pt>
                <c:pt idx="2895">
                  <c:v>5.4250909090909089E-3</c:v>
                </c:pt>
                <c:pt idx="2896">
                  <c:v>5.1778181818181827E-3</c:v>
                </c:pt>
                <c:pt idx="2897">
                  <c:v>5.2500000000000003E-3</c:v>
                </c:pt>
                <c:pt idx="2898">
                  <c:v>5.2246363636363636E-3</c:v>
                </c:pt>
                <c:pt idx="2899">
                  <c:v>5.1739999999999998E-3</c:v>
                </c:pt>
                <c:pt idx="2900">
                  <c:v>4.781909090909091E-3</c:v>
                </c:pt>
                <c:pt idx="2901">
                  <c:v>4.6169999999999996E-3</c:v>
                </c:pt>
                <c:pt idx="2902">
                  <c:v>4.5782727272727277E-3</c:v>
                </c:pt>
                <c:pt idx="2903">
                  <c:v>4.563090909090909E-3</c:v>
                </c:pt>
                <c:pt idx="2904">
                  <c:v>4.5834545454545459E-3</c:v>
                </c:pt>
                <c:pt idx="2905">
                  <c:v>4.4674545454545462E-3</c:v>
                </c:pt>
                <c:pt idx="2906">
                  <c:v>4.4809090909090901E-3</c:v>
                </c:pt>
                <c:pt idx="2907">
                  <c:v>4.5801818181818174E-3</c:v>
                </c:pt>
                <c:pt idx="2908">
                  <c:v>4.3400000000000001E-3</c:v>
                </c:pt>
                <c:pt idx="2909">
                  <c:v>4.2570909090909083E-3</c:v>
                </c:pt>
                <c:pt idx="2910">
                  <c:v>4.2865454545454543E-3</c:v>
                </c:pt>
                <c:pt idx="2911">
                  <c:v>4.4626363636363631E-3</c:v>
                </c:pt>
                <c:pt idx="2912">
                  <c:v>4.6807272727272722E-3</c:v>
                </c:pt>
                <c:pt idx="2913">
                  <c:v>4.5419999999999992E-3</c:v>
                </c:pt>
                <c:pt idx="2914">
                  <c:v>4.3816363636363627E-3</c:v>
                </c:pt>
                <c:pt idx="2915">
                  <c:v>4.2488181818181817E-3</c:v>
                </c:pt>
                <c:pt idx="2916">
                  <c:v>4.1860909090909093E-3</c:v>
                </c:pt>
                <c:pt idx="2917">
                  <c:v>4.1021818181818182E-3</c:v>
                </c:pt>
                <c:pt idx="2918">
                  <c:v>4.1139090909090908E-3</c:v>
                </c:pt>
                <c:pt idx="2919">
                  <c:v>4.2563636363636363E-3</c:v>
                </c:pt>
                <c:pt idx="2920">
                  <c:v>4.1697272727272729E-3</c:v>
                </c:pt>
                <c:pt idx="2921">
                  <c:v>3.9140909090909087E-3</c:v>
                </c:pt>
                <c:pt idx="2922">
                  <c:v>3.6012727272727268E-3</c:v>
                </c:pt>
                <c:pt idx="2923">
                  <c:v>3.3919999999999992E-3</c:v>
                </c:pt>
                <c:pt idx="2924">
                  <c:v>3.3792727272727277E-3</c:v>
                </c:pt>
                <c:pt idx="2925">
                  <c:v>3.2714545454545453E-3</c:v>
                </c:pt>
                <c:pt idx="2926">
                  <c:v>3.2334545454545459E-3</c:v>
                </c:pt>
                <c:pt idx="2927">
                  <c:v>3.2124545454545448E-3</c:v>
                </c:pt>
                <c:pt idx="2928">
                  <c:v>3.1636363636363633E-3</c:v>
                </c:pt>
                <c:pt idx="2929">
                  <c:v>3.1981818181818183E-3</c:v>
                </c:pt>
                <c:pt idx="2930">
                  <c:v>3.2258181818181821E-3</c:v>
                </c:pt>
                <c:pt idx="2931">
                  <c:v>3.3185454545454547E-3</c:v>
                </c:pt>
                <c:pt idx="2932">
                  <c:v>3.1303636363636369E-3</c:v>
                </c:pt>
                <c:pt idx="2933">
                  <c:v>3.3039090909090909E-3</c:v>
                </c:pt>
                <c:pt idx="2934">
                  <c:v>3.228E-3</c:v>
                </c:pt>
                <c:pt idx="2935">
                  <c:v>3.2816363636363642E-3</c:v>
                </c:pt>
                <c:pt idx="2936">
                  <c:v>3.2707272727272724E-3</c:v>
                </c:pt>
                <c:pt idx="2937">
                  <c:v>3.2919999999999994E-3</c:v>
                </c:pt>
                <c:pt idx="2938">
                  <c:v>3.1960909090909084E-3</c:v>
                </c:pt>
                <c:pt idx="2939">
                  <c:v>3.311818181818181E-3</c:v>
                </c:pt>
                <c:pt idx="2940">
                  <c:v>3.1234545454545456E-3</c:v>
                </c:pt>
                <c:pt idx="2941">
                  <c:v>2.9755454545454547E-3</c:v>
                </c:pt>
                <c:pt idx="2942">
                  <c:v>2.8559090909090912E-3</c:v>
                </c:pt>
                <c:pt idx="2943">
                  <c:v>3.1129090909090911E-3</c:v>
                </c:pt>
                <c:pt idx="2944">
                  <c:v>2.8474545454545458E-3</c:v>
                </c:pt>
                <c:pt idx="2945">
                  <c:v>2.7155454545454549E-3</c:v>
                </c:pt>
                <c:pt idx="2946">
                  <c:v>2.611E-3</c:v>
                </c:pt>
                <c:pt idx="2947">
                  <c:v>2.6836363636363642E-3</c:v>
                </c:pt>
                <c:pt idx="2948">
                  <c:v>2.6760909090909088E-3</c:v>
                </c:pt>
                <c:pt idx="2949">
                  <c:v>2.660181818181818E-3</c:v>
                </c:pt>
                <c:pt idx="2950">
                  <c:v>2.3929999999999997E-3</c:v>
                </c:pt>
                <c:pt idx="2951">
                  <c:v>2.1558181818181819E-3</c:v>
                </c:pt>
                <c:pt idx="2952">
                  <c:v>2.1785454545454547E-3</c:v>
                </c:pt>
                <c:pt idx="2953">
                  <c:v>2.1410909090909089E-3</c:v>
                </c:pt>
                <c:pt idx="2954">
                  <c:v>2.0804545454545455E-3</c:v>
                </c:pt>
                <c:pt idx="2955">
                  <c:v>2.3553636363636363E-3</c:v>
                </c:pt>
                <c:pt idx="2956">
                  <c:v>2.7505454545454543E-3</c:v>
                </c:pt>
                <c:pt idx="2957">
                  <c:v>2.8975454545454543E-3</c:v>
                </c:pt>
                <c:pt idx="2958">
                  <c:v>3.043363636363637E-3</c:v>
                </c:pt>
                <c:pt idx="2959">
                  <c:v>3.0942727272727276E-3</c:v>
                </c:pt>
                <c:pt idx="2960">
                  <c:v>3.1743636363636366E-3</c:v>
                </c:pt>
                <c:pt idx="2961">
                  <c:v>3.1702727272727273E-3</c:v>
                </c:pt>
                <c:pt idx="2962">
                  <c:v>3.5706363636363635E-3</c:v>
                </c:pt>
                <c:pt idx="2963">
                  <c:v>3.5184545454545455E-3</c:v>
                </c:pt>
                <c:pt idx="2964">
                  <c:v>3.4666363636363636E-3</c:v>
                </c:pt>
                <c:pt idx="2965">
                  <c:v>3.498454545454545E-3</c:v>
                </c:pt>
                <c:pt idx="2966">
                  <c:v>3.6581818181818178E-3</c:v>
                </c:pt>
                <c:pt idx="2967">
                  <c:v>3.4515454545454545E-3</c:v>
                </c:pt>
                <c:pt idx="2968">
                  <c:v>3.3235454545454545E-3</c:v>
                </c:pt>
                <c:pt idx="2969">
                  <c:v>2.9690909090909091E-3</c:v>
                </c:pt>
                <c:pt idx="2970">
                  <c:v>2.9013636363636364E-3</c:v>
                </c:pt>
                <c:pt idx="2971">
                  <c:v>2.9616363636363638E-3</c:v>
                </c:pt>
                <c:pt idx="2972">
                  <c:v>3.2097272727272734E-3</c:v>
                </c:pt>
                <c:pt idx="2973">
                  <c:v>3.0200000000000001E-3</c:v>
                </c:pt>
                <c:pt idx="2974">
                  <c:v>3.1191818181818183E-3</c:v>
                </c:pt>
                <c:pt idx="2975">
                  <c:v>3.3234545454545448E-3</c:v>
                </c:pt>
                <c:pt idx="2976">
                  <c:v>3.2603636363636363E-3</c:v>
                </c:pt>
                <c:pt idx="2977">
                  <c:v>3.0770909090909095E-3</c:v>
                </c:pt>
                <c:pt idx="2978">
                  <c:v>3.1358181818181823E-3</c:v>
                </c:pt>
                <c:pt idx="2979">
                  <c:v>3.2516363636363637E-3</c:v>
                </c:pt>
                <c:pt idx="2980">
                  <c:v>3.4972727272727278E-3</c:v>
                </c:pt>
                <c:pt idx="2981">
                  <c:v>3.5400909090909094E-3</c:v>
                </c:pt>
                <c:pt idx="2982">
                  <c:v>3.5047272727272722E-3</c:v>
                </c:pt>
                <c:pt idx="2983">
                  <c:v>3.4967272727272724E-3</c:v>
                </c:pt>
                <c:pt idx="2984">
                  <c:v>3.6329090909090912E-3</c:v>
                </c:pt>
                <c:pt idx="2985">
                  <c:v>3.6125454545454547E-3</c:v>
                </c:pt>
                <c:pt idx="2986">
                  <c:v>3.3967272727272735E-3</c:v>
                </c:pt>
                <c:pt idx="2987">
                  <c:v>3.5321818181818189E-3</c:v>
                </c:pt>
                <c:pt idx="2988">
                  <c:v>3.5831818181818183E-3</c:v>
                </c:pt>
                <c:pt idx="2989">
                  <c:v>3.4941818181818182E-3</c:v>
                </c:pt>
                <c:pt idx="2990">
                  <c:v>3.4188181818181822E-3</c:v>
                </c:pt>
                <c:pt idx="2991">
                  <c:v>3.4009999999999999E-3</c:v>
                </c:pt>
                <c:pt idx="2992">
                  <c:v>3.5864545454545459E-3</c:v>
                </c:pt>
                <c:pt idx="2993">
                  <c:v>3.6622727272727276E-3</c:v>
                </c:pt>
                <c:pt idx="2994">
                  <c:v>3.5628181818181813E-3</c:v>
                </c:pt>
                <c:pt idx="2995">
                  <c:v>3.416090909090909E-3</c:v>
                </c:pt>
                <c:pt idx="2996">
                  <c:v>3.394636363636364E-3</c:v>
                </c:pt>
                <c:pt idx="2997">
                  <c:v>3.5287272727272732E-3</c:v>
                </c:pt>
                <c:pt idx="2998">
                  <c:v>3.6102727272727272E-3</c:v>
                </c:pt>
                <c:pt idx="2999">
                  <c:v>3.6658181818181824E-3</c:v>
                </c:pt>
                <c:pt idx="3000">
                  <c:v>3.6976363636363639E-3</c:v>
                </c:pt>
                <c:pt idx="3001">
                  <c:v>3.7297272727272721E-3</c:v>
                </c:pt>
                <c:pt idx="3002">
                  <c:v>3.5836363636363635E-3</c:v>
                </c:pt>
                <c:pt idx="3003">
                  <c:v>3.4122727272727278E-3</c:v>
                </c:pt>
                <c:pt idx="3004">
                  <c:v>3.3369090909090913E-3</c:v>
                </c:pt>
                <c:pt idx="3005">
                  <c:v>3.4037272727272731E-3</c:v>
                </c:pt>
                <c:pt idx="3006">
                  <c:v>3.6209090909090909E-3</c:v>
                </c:pt>
                <c:pt idx="3007">
                  <c:v>3.455454545454545E-3</c:v>
                </c:pt>
                <c:pt idx="3008">
                  <c:v>3.3650909090909083E-3</c:v>
                </c:pt>
                <c:pt idx="3009">
                  <c:v>3.1487272727272727E-3</c:v>
                </c:pt>
                <c:pt idx="3010">
                  <c:v>3.0954545454545458E-3</c:v>
                </c:pt>
                <c:pt idx="3011">
                  <c:v>3.3083636363636358E-3</c:v>
                </c:pt>
                <c:pt idx="3012">
                  <c:v>3.2829090909090907E-3</c:v>
                </c:pt>
                <c:pt idx="3013">
                  <c:v>3.2944545454545453E-3</c:v>
                </c:pt>
                <c:pt idx="3014">
                  <c:v>3.0737272727272722E-3</c:v>
                </c:pt>
                <c:pt idx="3015">
                  <c:v>2.854454545454545E-3</c:v>
                </c:pt>
                <c:pt idx="3016">
                  <c:v>2.8108181818181813E-3</c:v>
                </c:pt>
                <c:pt idx="3017">
                  <c:v>2.6231818181818179E-3</c:v>
                </c:pt>
                <c:pt idx="3018">
                  <c:v>2.9048181818181816E-3</c:v>
                </c:pt>
                <c:pt idx="3019">
                  <c:v>2.8409090909090901E-3</c:v>
                </c:pt>
                <c:pt idx="3020">
                  <c:v>2.8526363636363627E-3</c:v>
                </c:pt>
                <c:pt idx="3021">
                  <c:v>2.7177272727272727E-3</c:v>
                </c:pt>
                <c:pt idx="3022">
                  <c:v>2.411181818181818E-3</c:v>
                </c:pt>
                <c:pt idx="3023">
                  <c:v>2.3774545454545454E-3</c:v>
                </c:pt>
                <c:pt idx="3024">
                  <c:v>2.366E-3</c:v>
                </c:pt>
                <c:pt idx="3025">
                  <c:v>2.2393636363636366E-3</c:v>
                </c:pt>
                <c:pt idx="3026">
                  <c:v>2.2117272727272732E-3</c:v>
                </c:pt>
                <c:pt idx="3027">
                  <c:v>2.1308181818181821E-3</c:v>
                </c:pt>
                <c:pt idx="3028">
                  <c:v>2.0070000000000001E-3</c:v>
                </c:pt>
                <c:pt idx="3029">
                  <c:v>1.7248181818181822E-3</c:v>
                </c:pt>
                <c:pt idx="3030">
                  <c:v>1.7557272727272732E-3</c:v>
                </c:pt>
                <c:pt idx="3031">
                  <c:v>1.6000909090909089E-3</c:v>
                </c:pt>
                <c:pt idx="3032">
                  <c:v>1.5526363636363637E-3</c:v>
                </c:pt>
                <c:pt idx="3033">
                  <c:v>1.3322727272727271E-3</c:v>
                </c:pt>
                <c:pt idx="3034">
                  <c:v>1.1407272727272726E-3</c:v>
                </c:pt>
                <c:pt idx="3035">
                  <c:v>1.2148181818181817E-3</c:v>
                </c:pt>
                <c:pt idx="3036">
                  <c:v>1.2780909090909091E-3</c:v>
                </c:pt>
                <c:pt idx="3037">
                  <c:v>1.5310000000000002E-3</c:v>
                </c:pt>
                <c:pt idx="3038">
                  <c:v>1.3175454545454547E-3</c:v>
                </c:pt>
                <c:pt idx="3039">
                  <c:v>1.2203636363636366E-3</c:v>
                </c:pt>
                <c:pt idx="3040">
                  <c:v>1.1630909090909092E-3</c:v>
                </c:pt>
                <c:pt idx="3041">
                  <c:v>8.9172727272727277E-4</c:v>
                </c:pt>
                <c:pt idx="3042">
                  <c:v>8.7090909090909102E-4</c:v>
                </c:pt>
                <c:pt idx="3043">
                  <c:v>8.6572727272727279E-4</c:v>
                </c:pt>
                <c:pt idx="3044">
                  <c:v>9.0518181818181821E-4</c:v>
                </c:pt>
                <c:pt idx="3045">
                  <c:v>9.156363636363637E-4</c:v>
                </c:pt>
                <c:pt idx="3046">
                  <c:v>7.915454545454545E-4</c:v>
                </c:pt>
                <c:pt idx="3047">
                  <c:v>7.8054545454545466E-4</c:v>
                </c:pt>
                <c:pt idx="3048">
                  <c:v>6.0272727272727279E-4</c:v>
                </c:pt>
                <c:pt idx="3049">
                  <c:v>8.5827272727272727E-4</c:v>
                </c:pt>
                <c:pt idx="3050">
                  <c:v>9.966363636363636E-4</c:v>
                </c:pt>
                <c:pt idx="3051">
                  <c:v>1.0754545454545455E-3</c:v>
                </c:pt>
                <c:pt idx="3052">
                  <c:v>1.1815454545454547E-3</c:v>
                </c:pt>
                <c:pt idx="3053">
                  <c:v>1.159909090909091E-3</c:v>
                </c:pt>
                <c:pt idx="3054">
                  <c:v>1.0630909090909091E-3</c:v>
                </c:pt>
                <c:pt idx="3055">
                  <c:v>1.1179090909090911E-3</c:v>
                </c:pt>
                <c:pt idx="3056">
                  <c:v>1.1120909090909091E-3</c:v>
                </c:pt>
                <c:pt idx="3057">
                  <c:v>1.0840000000000001E-3</c:v>
                </c:pt>
                <c:pt idx="3058">
                  <c:v>1.0470909090909092E-3</c:v>
                </c:pt>
                <c:pt idx="3059">
                  <c:v>8.7636363636363649E-4</c:v>
                </c:pt>
                <c:pt idx="3060">
                  <c:v>6.551818181818181E-4</c:v>
                </c:pt>
                <c:pt idx="3061">
                  <c:v>6.412727272727272E-4</c:v>
                </c:pt>
                <c:pt idx="3062">
                  <c:v>5.4999999999999992E-4</c:v>
                </c:pt>
                <c:pt idx="3063">
                  <c:v>6.8918181818181817E-4</c:v>
                </c:pt>
                <c:pt idx="3064">
                  <c:v>7.1881818181818169E-4</c:v>
                </c:pt>
                <c:pt idx="3065">
                  <c:v>8.1818181818181827E-4</c:v>
                </c:pt>
                <c:pt idx="3066">
                  <c:v>8.8663636363636364E-4</c:v>
                </c:pt>
                <c:pt idx="3067">
                  <c:v>1.0434545454545455E-3</c:v>
                </c:pt>
                <c:pt idx="3068">
                  <c:v>1.0383636363636363E-3</c:v>
                </c:pt>
                <c:pt idx="3069">
                  <c:v>1.2257272727272726E-3</c:v>
                </c:pt>
                <c:pt idx="3070">
                  <c:v>1.3128181818181817E-3</c:v>
                </c:pt>
                <c:pt idx="3071">
                  <c:v>1.564727272727273E-3</c:v>
                </c:pt>
                <c:pt idx="3072">
                  <c:v>1.6420000000000002E-3</c:v>
                </c:pt>
                <c:pt idx="3073">
                  <c:v>1.8616363636363637E-3</c:v>
                </c:pt>
                <c:pt idx="3074">
                  <c:v>1.768E-3</c:v>
                </c:pt>
                <c:pt idx="3075">
                  <c:v>1.774181818181818E-3</c:v>
                </c:pt>
                <c:pt idx="3076">
                  <c:v>1.7746363636363637E-3</c:v>
                </c:pt>
                <c:pt idx="3077">
                  <c:v>1.7318181818181818E-3</c:v>
                </c:pt>
                <c:pt idx="3078">
                  <c:v>1.4972727272727271E-3</c:v>
                </c:pt>
                <c:pt idx="3079">
                  <c:v>1.4512727272727273E-3</c:v>
                </c:pt>
                <c:pt idx="3080">
                  <c:v>1.3847272727272729E-3</c:v>
                </c:pt>
                <c:pt idx="3081">
                  <c:v>1.6351818181818184E-3</c:v>
                </c:pt>
                <c:pt idx="3082">
                  <c:v>1.6293636363636365E-3</c:v>
                </c:pt>
                <c:pt idx="3083">
                  <c:v>1.5659090909090913E-3</c:v>
                </c:pt>
                <c:pt idx="3084">
                  <c:v>1.4970909090909091E-3</c:v>
                </c:pt>
                <c:pt idx="3085">
                  <c:v>1.5738181818181819E-3</c:v>
                </c:pt>
                <c:pt idx="3086">
                  <c:v>1.7156363636363638E-3</c:v>
                </c:pt>
                <c:pt idx="3087">
                  <c:v>1.8600909090909091E-3</c:v>
                </c:pt>
                <c:pt idx="3088">
                  <c:v>1.7921818181818184E-3</c:v>
                </c:pt>
                <c:pt idx="3089">
                  <c:v>1.9525454545454546E-3</c:v>
                </c:pt>
                <c:pt idx="3090">
                  <c:v>2.0838181818181819E-3</c:v>
                </c:pt>
                <c:pt idx="3091">
                  <c:v>2.2379090909090908E-3</c:v>
                </c:pt>
                <c:pt idx="3092">
                  <c:v>2.2027272727272724E-3</c:v>
                </c:pt>
                <c:pt idx="3093">
                  <c:v>2.3117272727272726E-3</c:v>
                </c:pt>
                <c:pt idx="3094">
                  <c:v>2.4019090909090908E-3</c:v>
                </c:pt>
                <c:pt idx="3095">
                  <c:v>2.4518181818181817E-3</c:v>
                </c:pt>
                <c:pt idx="3096">
                  <c:v>2.5033636363636365E-3</c:v>
                </c:pt>
                <c:pt idx="3097">
                  <c:v>2.5746363636363636E-3</c:v>
                </c:pt>
                <c:pt idx="3098">
                  <c:v>2.6412727272727273E-3</c:v>
                </c:pt>
                <c:pt idx="3099">
                  <c:v>2.8944545454545455E-3</c:v>
                </c:pt>
                <c:pt idx="3100">
                  <c:v>3.100636363636364E-3</c:v>
                </c:pt>
                <c:pt idx="3101">
                  <c:v>3.2569090909090911E-3</c:v>
                </c:pt>
                <c:pt idx="3102">
                  <c:v>3.2188181818181821E-3</c:v>
                </c:pt>
                <c:pt idx="3103">
                  <c:v>3.2539090909090916E-3</c:v>
                </c:pt>
                <c:pt idx="3104">
                  <c:v>3.2052727272727276E-3</c:v>
                </c:pt>
                <c:pt idx="3105">
                  <c:v>3.3186363636363639E-3</c:v>
                </c:pt>
                <c:pt idx="3106">
                  <c:v>3.4017272727272728E-3</c:v>
                </c:pt>
                <c:pt idx="3107">
                  <c:v>3.6048181818181817E-3</c:v>
                </c:pt>
                <c:pt idx="3108">
                  <c:v>3.5578181818181811E-3</c:v>
                </c:pt>
                <c:pt idx="3109">
                  <c:v>3.5561818181818181E-3</c:v>
                </c:pt>
                <c:pt idx="3110">
                  <c:v>3.5161818181818185E-3</c:v>
                </c:pt>
                <c:pt idx="3111">
                  <c:v>3.6977272727272731E-3</c:v>
                </c:pt>
                <c:pt idx="3112">
                  <c:v>3.6770000000000001E-3</c:v>
                </c:pt>
                <c:pt idx="3113">
                  <c:v>3.824727272727273E-3</c:v>
                </c:pt>
                <c:pt idx="3114">
                  <c:v>3.9348181818181817E-3</c:v>
                </c:pt>
                <c:pt idx="3115">
                  <c:v>3.9075454545454543E-3</c:v>
                </c:pt>
                <c:pt idx="3116">
                  <c:v>3.9111818181818171E-3</c:v>
                </c:pt>
                <c:pt idx="3117">
                  <c:v>3.977909090909091E-3</c:v>
                </c:pt>
                <c:pt idx="3118">
                  <c:v>3.8479090909090911E-3</c:v>
                </c:pt>
                <c:pt idx="3119">
                  <c:v>4.1064545454545459E-3</c:v>
                </c:pt>
                <c:pt idx="3120">
                  <c:v>4.1067272727272723E-3</c:v>
                </c:pt>
                <c:pt idx="3121">
                  <c:v>4.0781818181818176E-3</c:v>
                </c:pt>
                <c:pt idx="3122">
                  <c:v>3.8246363636363634E-3</c:v>
                </c:pt>
                <c:pt idx="3123">
                  <c:v>3.8506363636363634E-3</c:v>
                </c:pt>
                <c:pt idx="3124">
                  <c:v>3.7578181818181816E-3</c:v>
                </c:pt>
                <c:pt idx="3125">
                  <c:v>3.6126363636363634E-3</c:v>
                </c:pt>
                <c:pt idx="3126">
                  <c:v>3.6733636363636361E-3</c:v>
                </c:pt>
                <c:pt idx="3127">
                  <c:v>3.4922727272727275E-3</c:v>
                </c:pt>
                <c:pt idx="3128">
                  <c:v>3.5750000000000001E-3</c:v>
                </c:pt>
                <c:pt idx="3129">
                  <c:v>3.4553636363636366E-3</c:v>
                </c:pt>
                <c:pt idx="3130">
                  <c:v>3.0974545454545452E-3</c:v>
                </c:pt>
                <c:pt idx="3131">
                  <c:v>3.0990909090909094E-3</c:v>
                </c:pt>
                <c:pt idx="3132">
                  <c:v>3.1566363636363632E-3</c:v>
                </c:pt>
                <c:pt idx="3133">
                  <c:v>3.1200000000000004E-3</c:v>
                </c:pt>
                <c:pt idx="3134">
                  <c:v>2.9142727272727276E-3</c:v>
                </c:pt>
                <c:pt idx="3135">
                  <c:v>2.8041818181818181E-3</c:v>
                </c:pt>
                <c:pt idx="3136">
                  <c:v>2.6494545454545456E-3</c:v>
                </c:pt>
                <c:pt idx="3137">
                  <c:v>2.5154545454545455E-3</c:v>
                </c:pt>
                <c:pt idx="3138">
                  <c:v>2.6546363636363642E-3</c:v>
                </c:pt>
                <c:pt idx="3139">
                  <c:v>2.3914545454545456E-3</c:v>
                </c:pt>
                <c:pt idx="3140">
                  <c:v>2.2926363636363639E-3</c:v>
                </c:pt>
                <c:pt idx="3141">
                  <c:v>2.3333636363636365E-3</c:v>
                </c:pt>
                <c:pt idx="3142">
                  <c:v>2.102727272727273E-3</c:v>
                </c:pt>
                <c:pt idx="3143">
                  <c:v>1.9401818181818185E-3</c:v>
                </c:pt>
                <c:pt idx="3144">
                  <c:v>1.7955454545454546E-3</c:v>
                </c:pt>
                <c:pt idx="3145">
                  <c:v>1.882090909090909E-3</c:v>
                </c:pt>
                <c:pt idx="3146">
                  <c:v>1.7895454545454543E-3</c:v>
                </c:pt>
                <c:pt idx="3147">
                  <c:v>1.7750909090909089E-3</c:v>
                </c:pt>
                <c:pt idx="3148">
                  <c:v>1.6735454545454545E-3</c:v>
                </c:pt>
                <c:pt idx="3149">
                  <c:v>1.5864545454545456E-3</c:v>
                </c:pt>
                <c:pt idx="3150">
                  <c:v>1.5545454545454549E-3</c:v>
                </c:pt>
                <c:pt idx="3151">
                  <c:v>1.6025454545454546E-3</c:v>
                </c:pt>
                <c:pt idx="3152">
                  <c:v>1.7273636363636365E-3</c:v>
                </c:pt>
                <c:pt idx="3153">
                  <c:v>1.5598181818181817E-3</c:v>
                </c:pt>
                <c:pt idx="3154">
                  <c:v>1.4578181818181817E-3</c:v>
                </c:pt>
                <c:pt idx="3155">
                  <c:v>1.3477272727272728E-3</c:v>
                </c:pt>
                <c:pt idx="3156">
                  <c:v>1.2444545454545453E-3</c:v>
                </c:pt>
                <c:pt idx="3157">
                  <c:v>1.3114545454545453E-3</c:v>
                </c:pt>
                <c:pt idx="3158">
                  <c:v>1.2873636363636362E-3</c:v>
                </c:pt>
                <c:pt idx="3159">
                  <c:v>1.1416363636363636E-3</c:v>
                </c:pt>
                <c:pt idx="3160">
                  <c:v>9.4363636363636351E-4</c:v>
                </c:pt>
                <c:pt idx="3161">
                  <c:v>8.0036363636363627E-4</c:v>
                </c:pt>
                <c:pt idx="3162">
                  <c:v>5.6890909090909095E-4</c:v>
                </c:pt>
                <c:pt idx="3163">
                  <c:v>3.5145454545454542E-4</c:v>
                </c:pt>
                <c:pt idx="3164">
                  <c:v>2.5600000000000004E-4</c:v>
                </c:pt>
                <c:pt idx="3165">
                  <c:v>3.7181818181818109E-5</c:v>
                </c:pt>
                <c:pt idx="3166">
                  <c:v>3.4090909090909011E-5</c:v>
                </c:pt>
                <c:pt idx="3167">
                  <c:v>-7.2454545454545458E-5</c:v>
                </c:pt>
                <c:pt idx="3168">
                  <c:v>-1.7618181818181819E-4</c:v>
                </c:pt>
                <c:pt idx="3169">
                  <c:v>-2.7081818181818191E-4</c:v>
                </c:pt>
                <c:pt idx="3170">
                  <c:v>-1.6645454545454548E-4</c:v>
                </c:pt>
                <c:pt idx="3171">
                  <c:v>-1.7463636363636368E-4</c:v>
                </c:pt>
                <c:pt idx="3172">
                  <c:v>-2.1845454545454552E-4</c:v>
                </c:pt>
                <c:pt idx="3173">
                  <c:v>-2.3636363636363641E-5</c:v>
                </c:pt>
                <c:pt idx="3174">
                  <c:v>-1.6818181818181842E-5</c:v>
                </c:pt>
                <c:pt idx="3175">
                  <c:v>1.7781818181818185E-4</c:v>
                </c:pt>
                <c:pt idx="3176">
                  <c:v>3.5500000000000006E-4</c:v>
                </c:pt>
                <c:pt idx="3177">
                  <c:v>4.4427272727272734E-4</c:v>
                </c:pt>
                <c:pt idx="3178">
                  <c:v>4.3772727272727274E-4</c:v>
                </c:pt>
                <c:pt idx="3179">
                  <c:v>5.1663636363636365E-4</c:v>
                </c:pt>
                <c:pt idx="3180">
                  <c:v>5.2163636363636366E-4</c:v>
                </c:pt>
                <c:pt idx="3181">
                  <c:v>5.9481818181818182E-4</c:v>
                </c:pt>
                <c:pt idx="3182">
                  <c:v>6.8181818181818187E-4</c:v>
                </c:pt>
                <c:pt idx="3183">
                  <c:v>8.2054545454545444E-4</c:v>
                </c:pt>
                <c:pt idx="3184">
                  <c:v>1.1643636363636363E-3</c:v>
                </c:pt>
                <c:pt idx="3185">
                  <c:v>1.1495454545454543E-3</c:v>
                </c:pt>
                <c:pt idx="3186">
                  <c:v>1.0049090909090908E-3</c:v>
                </c:pt>
                <c:pt idx="3187">
                  <c:v>1.0624545454545452E-3</c:v>
                </c:pt>
                <c:pt idx="3188">
                  <c:v>1.0327272727272724E-3</c:v>
                </c:pt>
                <c:pt idx="3189">
                  <c:v>1.1387272727272724E-3</c:v>
                </c:pt>
                <c:pt idx="3190">
                  <c:v>1.3316363636363634E-3</c:v>
                </c:pt>
                <c:pt idx="3191">
                  <c:v>1.4269999999999997E-3</c:v>
                </c:pt>
                <c:pt idx="3192">
                  <c:v>1.3624545454545452E-3</c:v>
                </c:pt>
                <c:pt idx="3193">
                  <c:v>1.298909090909091E-3</c:v>
                </c:pt>
                <c:pt idx="3194">
                  <c:v>1.4796363636363635E-3</c:v>
                </c:pt>
                <c:pt idx="3195">
                  <c:v>1.1899090909090909E-3</c:v>
                </c:pt>
                <c:pt idx="3196">
                  <c:v>1.2815454545454545E-3</c:v>
                </c:pt>
                <c:pt idx="3197">
                  <c:v>1.5302727272727273E-3</c:v>
                </c:pt>
                <c:pt idx="3198">
                  <c:v>1.7719090909090911E-3</c:v>
                </c:pt>
                <c:pt idx="3199">
                  <c:v>1.8419090909090907E-3</c:v>
                </c:pt>
                <c:pt idx="3200">
                  <c:v>1.8236363636363639E-3</c:v>
                </c:pt>
                <c:pt idx="3201">
                  <c:v>1.6207272727272728E-3</c:v>
                </c:pt>
                <c:pt idx="3202">
                  <c:v>1.670090909090909E-3</c:v>
                </c:pt>
                <c:pt idx="3203">
                  <c:v>1.8268181818181821E-3</c:v>
                </c:pt>
                <c:pt idx="3204">
                  <c:v>1.9514545454545453E-3</c:v>
                </c:pt>
                <c:pt idx="3205">
                  <c:v>1.7038181818181816E-3</c:v>
                </c:pt>
                <c:pt idx="3206">
                  <c:v>1.6439090909090911E-3</c:v>
                </c:pt>
                <c:pt idx="3207">
                  <c:v>1.5294545454545454E-3</c:v>
                </c:pt>
                <c:pt idx="3208">
                  <c:v>1.5824545454545453E-3</c:v>
                </c:pt>
                <c:pt idx="3209">
                  <c:v>1.3910909090909091E-3</c:v>
                </c:pt>
                <c:pt idx="3210">
                  <c:v>1.4885454545454544E-3</c:v>
                </c:pt>
                <c:pt idx="3211">
                  <c:v>1.5640909090909089E-3</c:v>
                </c:pt>
                <c:pt idx="3212">
                  <c:v>1.6243636363636362E-3</c:v>
                </c:pt>
                <c:pt idx="3213">
                  <c:v>1.6978181818181821E-3</c:v>
                </c:pt>
                <c:pt idx="3214">
                  <c:v>1.889818181818182E-3</c:v>
                </c:pt>
                <c:pt idx="3215">
                  <c:v>1.8203636363636365E-3</c:v>
                </c:pt>
                <c:pt idx="3216">
                  <c:v>1.9932727272727272E-3</c:v>
                </c:pt>
                <c:pt idx="3217">
                  <c:v>2.0938181818181819E-3</c:v>
                </c:pt>
                <c:pt idx="3218">
                  <c:v>2.1926363636363636E-3</c:v>
                </c:pt>
                <c:pt idx="3219">
                  <c:v>2.1841818181818182E-3</c:v>
                </c:pt>
                <c:pt idx="3220">
                  <c:v>2.2420909090909093E-3</c:v>
                </c:pt>
                <c:pt idx="3221">
                  <c:v>2.1824545454545456E-3</c:v>
                </c:pt>
                <c:pt idx="3222">
                  <c:v>2.0860000000000002E-3</c:v>
                </c:pt>
                <c:pt idx="3223">
                  <c:v>2.080090909090909E-3</c:v>
                </c:pt>
                <c:pt idx="3224">
                  <c:v>2.0629999999999997E-3</c:v>
                </c:pt>
                <c:pt idx="3225">
                  <c:v>1.7649090909090911E-3</c:v>
                </c:pt>
                <c:pt idx="3226">
                  <c:v>1.9045454545454548E-3</c:v>
                </c:pt>
                <c:pt idx="3227">
                  <c:v>1.7037272727272732E-3</c:v>
                </c:pt>
                <c:pt idx="3228">
                  <c:v>1.6447272727272727E-3</c:v>
                </c:pt>
                <c:pt idx="3229">
                  <c:v>1.7126363636363634E-3</c:v>
                </c:pt>
                <c:pt idx="3230">
                  <c:v>1.6502727272727272E-3</c:v>
                </c:pt>
                <c:pt idx="3231">
                  <c:v>1.634E-3</c:v>
                </c:pt>
                <c:pt idx="3232">
                  <c:v>1.7349999999999998E-3</c:v>
                </c:pt>
                <c:pt idx="3233">
                  <c:v>1.7687272727272727E-3</c:v>
                </c:pt>
                <c:pt idx="3234">
                  <c:v>1.7593636363636366E-3</c:v>
                </c:pt>
                <c:pt idx="3235">
                  <c:v>1.611E-3</c:v>
                </c:pt>
                <c:pt idx="3236">
                  <c:v>1.5751818181818185E-3</c:v>
                </c:pt>
                <c:pt idx="3237">
                  <c:v>1.5693636363636363E-3</c:v>
                </c:pt>
                <c:pt idx="3238">
                  <c:v>1.6436363636363632E-3</c:v>
                </c:pt>
                <c:pt idx="3239">
                  <c:v>1.6922727272727272E-3</c:v>
                </c:pt>
                <c:pt idx="3240">
                  <c:v>1.5552727272727272E-3</c:v>
                </c:pt>
                <c:pt idx="3241">
                  <c:v>1.5238181818181817E-3</c:v>
                </c:pt>
                <c:pt idx="3242">
                  <c:v>1.5106363636363635E-3</c:v>
                </c:pt>
                <c:pt idx="3243">
                  <c:v>1.3494545454545454E-3</c:v>
                </c:pt>
                <c:pt idx="3244">
                  <c:v>1.4346363636363636E-3</c:v>
                </c:pt>
                <c:pt idx="3245">
                  <c:v>1.4743636363636363E-3</c:v>
                </c:pt>
                <c:pt idx="3246">
                  <c:v>1.5080000000000002E-3</c:v>
                </c:pt>
                <c:pt idx="3247">
                  <c:v>1.3962727272727271E-3</c:v>
                </c:pt>
                <c:pt idx="3248">
                  <c:v>1.2330909090909092E-3</c:v>
                </c:pt>
                <c:pt idx="3249">
                  <c:v>1.2881818181818183E-3</c:v>
                </c:pt>
                <c:pt idx="3250">
                  <c:v>1.1346363636363637E-3</c:v>
                </c:pt>
                <c:pt idx="3251">
                  <c:v>1.1036363636363637E-3</c:v>
                </c:pt>
                <c:pt idx="3252">
                  <c:v>9.7763636363636369E-4</c:v>
                </c:pt>
                <c:pt idx="3253">
                  <c:v>8.2854545454545442E-4</c:v>
                </c:pt>
                <c:pt idx="3254">
                  <c:v>7.6318181818181812E-4</c:v>
                </c:pt>
                <c:pt idx="3255">
                  <c:v>5.4154545454545449E-4</c:v>
                </c:pt>
                <c:pt idx="3256">
                  <c:v>2.8381818181818179E-4</c:v>
                </c:pt>
                <c:pt idx="3257">
                  <c:v>2.328181818181818E-4</c:v>
                </c:pt>
                <c:pt idx="3258">
                  <c:v>2.1799999999999996E-4</c:v>
                </c:pt>
                <c:pt idx="3259">
                  <c:v>1.0636363636363641E-4</c:v>
                </c:pt>
                <c:pt idx="3260">
                  <c:v>-9.2727272727272699E-5</c:v>
                </c:pt>
                <c:pt idx="3261">
                  <c:v>-1.8936363636363636E-4</c:v>
                </c:pt>
                <c:pt idx="3262">
                  <c:v>-2.6000000000000003E-4</c:v>
                </c:pt>
                <c:pt idx="3263">
                  <c:v>-2.04E-4</c:v>
                </c:pt>
                <c:pt idx="3264">
                  <c:v>-3.8309090909090915E-4</c:v>
                </c:pt>
                <c:pt idx="3265">
                  <c:v>-4.3845454545454548E-4</c:v>
                </c:pt>
                <c:pt idx="3266">
                  <c:v>-4.0618181818181823E-4</c:v>
                </c:pt>
                <c:pt idx="3267">
                  <c:v>-4.6463636363636363E-4</c:v>
                </c:pt>
                <c:pt idx="3268">
                  <c:v>-5.8009090909090912E-4</c:v>
                </c:pt>
                <c:pt idx="3269">
                  <c:v>-6.2763636363636363E-4</c:v>
                </c:pt>
                <c:pt idx="3270">
                  <c:v>-5.0354545454545454E-4</c:v>
                </c:pt>
                <c:pt idx="3271">
                  <c:v>-4.7327272727272723E-4</c:v>
                </c:pt>
                <c:pt idx="3272">
                  <c:v>-4.6700000000000002E-4</c:v>
                </c:pt>
                <c:pt idx="3273">
                  <c:v>-6.2345454545454542E-4</c:v>
                </c:pt>
                <c:pt idx="3274">
                  <c:v>-7.3072727272727276E-4</c:v>
                </c:pt>
                <c:pt idx="3275">
                  <c:v>-5.9181818181818174E-4</c:v>
                </c:pt>
                <c:pt idx="3276">
                  <c:v>-2.6527272727272722E-4</c:v>
                </c:pt>
                <c:pt idx="3277">
                  <c:v>-2.9909090909090906E-4</c:v>
                </c:pt>
                <c:pt idx="3278">
                  <c:v>-3.0163636363636363E-4</c:v>
                </c:pt>
                <c:pt idx="3279">
                  <c:v>-3.6036363636363631E-4</c:v>
                </c:pt>
                <c:pt idx="3280">
                  <c:v>-3.5436363636363638E-4</c:v>
                </c:pt>
                <c:pt idx="3281">
                  <c:v>-4.2209090909090907E-4</c:v>
                </c:pt>
                <c:pt idx="3282">
                  <c:v>-1.8909090909090904E-4</c:v>
                </c:pt>
                <c:pt idx="3283">
                  <c:v>-4.4690909090909091E-4</c:v>
                </c:pt>
                <c:pt idx="3284">
                  <c:v>-3.5354545454545453E-4</c:v>
                </c:pt>
                <c:pt idx="3285">
                  <c:v>-3.7563636363636358E-4</c:v>
                </c:pt>
                <c:pt idx="3286">
                  <c:v>-2.0672727272727265E-4</c:v>
                </c:pt>
                <c:pt idx="3287">
                  <c:v>-5.7472727272727276E-4</c:v>
                </c:pt>
                <c:pt idx="3288">
                  <c:v>-4.5545454545454551E-4</c:v>
                </c:pt>
                <c:pt idx="3289">
                  <c:v>-2.5454545454545456E-4</c:v>
                </c:pt>
                <c:pt idx="3290">
                  <c:v>-1.7599999999999991E-4</c:v>
                </c:pt>
                <c:pt idx="3291">
                  <c:v>-2.8481818181818176E-4</c:v>
                </c:pt>
                <c:pt idx="3292">
                  <c:v>-2.2799999999999999E-4</c:v>
                </c:pt>
                <c:pt idx="3293">
                  <c:v>-4.3263636363636367E-4</c:v>
                </c:pt>
                <c:pt idx="3294">
                  <c:v>1.8590909090909091E-4</c:v>
                </c:pt>
                <c:pt idx="3295">
                  <c:v>3.0009090909090909E-4</c:v>
                </c:pt>
                <c:pt idx="3296">
                  <c:v>4.1500000000000006E-4</c:v>
                </c:pt>
                <c:pt idx="3297">
                  <c:v>1.4454545454545457E-4</c:v>
                </c:pt>
                <c:pt idx="3298">
                  <c:v>1.7681818181818188E-4</c:v>
                </c:pt>
                <c:pt idx="3299">
                  <c:v>1.4536363636363643E-4</c:v>
                </c:pt>
                <c:pt idx="3300">
                  <c:v>-2.0727272727272738E-5</c:v>
                </c:pt>
                <c:pt idx="3301">
                  <c:v>2.1463636363636365E-4</c:v>
                </c:pt>
                <c:pt idx="3302">
                  <c:v>4.815454545454545E-4</c:v>
                </c:pt>
                <c:pt idx="3303">
                  <c:v>5.7336363636363639E-4</c:v>
                </c:pt>
                <c:pt idx="3304">
                  <c:v>6.3463636363636359E-4</c:v>
                </c:pt>
                <c:pt idx="3305">
                  <c:v>4.2654545454545457E-4</c:v>
                </c:pt>
                <c:pt idx="3306">
                  <c:v>4.6772727272727276E-4</c:v>
                </c:pt>
                <c:pt idx="3307">
                  <c:v>6.2845454545454543E-4</c:v>
                </c:pt>
                <c:pt idx="3308">
                  <c:v>1.0348181818181819E-3</c:v>
                </c:pt>
                <c:pt idx="3309">
                  <c:v>1.2454545454545455E-3</c:v>
                </c:pt>
                <c:pt idx="3310">
                  <c:v>1.2976363636363634E-3</c:v>
                </c:pt>
                <c:pt idx="3311">
                  <c:v>1.4737272727272726E-3</c:v>
                </c:pt>
                <c:pt idx="3312">
                  <c:v>1.4805454545454544E-3</c:v>
                </c:pt>
                <c:pt idx="3313">
                  <c:v>1.3673636363636362E-3</c:v>
                </c:pt>
                <c:pt idx="3314">
                  <c:v>1.3427272727272728E-3</c:v>
                </c:pt>
                <c:pt idx="3315">
                  <c:v>1.3497272727272728E-3</c:v>
                </c:pt>
                <c:pt idx="3316">
                  <c:v>1.4342727272727272E-3</c:v>
                </c:pt>
                <c:pt idx="3317">
                  <c:v>1.4758181818181821E-3</c:v>
                </c:pt>
                <c:pt idx="3318">
                  <c:v>1.5583636363636364E-3</c:v>
                </c:pt>
                <c:pt idx="3319">
                  <c:v>1.530727272727273E-3</c:v>
                </c:pt>
                <c:pt idx="3320">
                  <c:v>1.5418181818181815E-3</c:v>
                </c:pt>
                <c:pt idx="3321">
                  <c:v>1.6751818181818181E-3</c:v>
                </c:pt>
                <c:pt idx="3322">
                  <c:v>1.801818181818182E-3</c:v>
                </c:pt>
                <c:pt idx="3323">
                  <c:v>1.8204545454545455E-3</c:v>
                </c:pt>
                <c:pt idx="3324">
                  <c:v>1.9170000000000001E-3</c:v>
                </c:pt>
                <c:pt idx="3325">
                  <c:v>1.9127272727272728E-3</c:v>
                </c:pt>
                <c:pt idx="3326">
                  <c:v>2.3190909090909091E-3</c:v>
                </c:pt>
                <c:pt idx="3327">
                  <c:v>2.5102727272727273E-3</c:v>
                </c:pt>
                <c:pt idx="3328">
                  <c:v>2.6198181818181819E-3</c:v>
                </c:pt>
                <c:pt idx="3329">
                  <c:v>2.5531818181818177E-3</c:v>
                </c:pt>
                <c:pt idx="3330">
                  <c:v>2.571363636363636E-3</c:v>
                </c:pt>
                <c:pt idx="3331">
                  <c:v>2.5776363636363635E-3</c:v>
                </c:pt>
                <c:pt idx="3332">
                  <c:v>2.578363636363636E-3</c:v>
                </c:pt>
                <c:pt idx="3333">
                  <c:v>2.5433636363636357E-3</c:v>
                </c:pt>
                <c:pt idx="3334">
                  <c:v>2.6447272727272726E-3</c:v>
                </c:pt>
                <c:pt idx="3335">
                  <c:v>2.7877272727272729E-3</c:v>
                </c:pt>
                <c:pt idx="3336">
                  <c:v>2.7619090909090913E-3</c:v>
                </c:pt>
                <c:pt idx="3337">
                  <c:v>2.3655454545454548E-3</c:v>
                </c:pt>
                <c:pt idx="3338">
                  <c:v>2.2398181818181822E-3</c:v>
                </c:pt>
                <c:pt idx="3339">
                  <c:v>2.3043636363636365E-3</c:v>
                </c:pt>
                <c:pt idx="3340">
                  <c:v>2.3343636363636362E-3</c:v>
                </c:pt>
                <c:pt idx="3341">
                  <c:v>2.2954545454545454E-3</c:v>
                </c:pt>
                <c:pt idx="3342">
                  <c:v>2.2138181818181818E-3</c:v>
                </c:pt>
                <c:pt idx="3343">
                  <c:v>2.1228181818181814E-3</c:v>
                </c:pt>
                <c:pt idx="3344">
                  <c:v>2.1478181818181817E-3</c:v>
                </c:pt>
                <c:pt idx="3345">
                  <c:v>2.1153636363636361E-3</c:v>
                </c:pt>
                <c:pt idx="3346">
                  <c:v>2.0573636363636367E-3</c:v>
                </c:pt>
                <c:pt idx="3347">
                  <c:v>2.205636363636364E-3</c:v>
                </c:pt>
                <c:pt idx="3348">
                  <c:v>2.262909090909091E-3</c:v>
                </c:pt>
                <c:pt idx="3349">
                  <c:v>2.3655454545454548E-3</c:v>
                </c:pt>
                <c:pt idx="3350">
                  <c:v>2.1939999999999998E-3</c:v>
                </c:pt>
                <c:pt idx="3351">
                  <c:v>2.1032727272727275E-3</c:v>
                </c:pt>
                <c:pt idx="3352">
                  <c:v>2.0955454545454545E-3</c:v>
                </c:pt>
                <c:pt idx="3353">
                  <c:v>2.0219999999999999E-3</c:v>
                </c:pt>
                <c:pt idx="3354">
                  <c:v>1.9713636363636365E-3</c:v>
                </c:pt>
                <c:pt idx="3355">
                  <c:v>1.743181818181818E-3</c:v>
                </c:pt>
                <c:pt idx="3356">
                  <c:v>1.4420909090909094E-3</c:v>
                </c:pt>
                <c:pt idx="3357">
                  <c:v>1.4269999999999997E-3</c:v>
                </c:pt>
                <c:pt idx="3358">
                  <c:v>1.372181818181818E-3</c:v>
                </c:pt>
                <c:pt idx="3359">
                  <c:v>1.3253636363636362E-3</c:v>
                </c:pt>
                <c:pt idx="3360">
                  <c:v>1.0657272727272729E-3</c:v>
                </c:pt>
                <c:pt idx="3361">
                  <c:v>1.0063636363636364E-3</c:v>
                </c:pt>
                <c:pt idx="3362">
                  <c:v>8.5754545454545458E-4</c:v>
                </c:pt>
                <c:pt idx="3363">
                  <c:v>7.4754545454545451E-4</c:v>
                </c:pt>
                <c:pt idx="3364">
                  <c:v>6.8681818181818178E-4</c:v>
                </c:pt>
                <c:pt idx="3365">
                  <c:v>6.1563636363636367E-4</c:v>
                </c:pt>
                <c:pt idx="3366">
                  <c:v>6.3000000000000013E-4</c:v>
                </c:pt>
                <c:pt idx="3367">
                  <c:v>6.730909090909091E-4</c:v>
                </c:pt>
                <c:pt idx="3368">
                  <c:v>5.522727272727272E-4</c:v>
                </c:pt>
                <c:pt idx="3369">
                  <c:v>4.6927272727272725E-4</c:v>
                </c:pt>
                <c:pt idx="3370">
                  <c:v>3.5363636363636359E-4</c:v>
                </c:pt>
                <c:pt idx="3371">
                  <c:v>3.2454545454545453E-4</c:v>
                </c:pt>
                <c:pt idx="3372">
                  <c:v>1.2699999999999997E-4</c:v>
                </c:pt>
                <c:pt idx="3373">
                  <c:v>1.2372727272727272E-4</c:v>
                </c:pt>
                <c:pt idx="3374">
                  <c:v>-4.5818181818181849E-5</c:v>
                </c:pt>
                <c:pt idx="3375">
                  <c:v>-1.3727272727272768E-5</c:v>
                </c:pt>
                <c:pt idx="3376">
                  <c:v>-6.2818181818181856E-5</c:v>
                </c:pt>
                <c:pt idx="3377">
                  <c:v>1.4909090909090888E-5</c:v>
                </c:pt>
                <c:pt idx="3378">
                  <c:v>-2.2454545454545469E-5</c:v>
                </c:pt>
                <c:pt idx="3379">
                  <c:v>-8.8727272727272751E-5</c:v>
                </c:pt>
                <c:pt idx="3380">
                  <c:v>-2.6227272727272731E-4</c:v>
                </c:pt>
                <c:pt idx="3381">
                  <c:v>-3.9863636363636365E-4</c:v>
                </c:pt>
                <c:pt idx="3382">
                  <c:v>-4.6536363636363637E-4</c:v>
                </c:pt>
                <c:pt idx="3383">
                  <c:v>-4.1418181818181821E-4</c:v>
                </c:pt>
                <c:pt idx="3384">
                  <c:v>-5.1572727272727284E-4</c:v>
                </c:pt>
                <c:pt idx="3385">
                  <c:v>-5.2736363636363647E-4</c:v>
                </c:pt>
                <c:pt idx="3386">
                  <c:v>-6.7736363636363643E-4</c:v>
                </c:pt>
                <c:pt idx="3387">
                  <c:v>-6.4809090909090925E-4</c:v>
                </c:pt>
                <c:pt idx="3388">
                  <c:v>-7.825454545454546E-4</c:v>
                </c:pt>
                <c:pt idx="3389">
                  <c:v>-8.5554545454545464E-4</c:v>
                </c:pt>
                <c:pt idx="3390">
                  <c:v>-8.9445454545454561E-4</c:v>
                </c:pt>
                <c:pt idx="3391">
                  <c:v>-8.6272727272727271E-4</c:v>
                </c:pt>
                <c:pt idx="3392">
                  <c:v>-6.7527272727272737E-4</c:v>
                </c:pt>
                <c:pt idx="3393">
                  <c:v>-6.9445454545454552E-4</c:v>
                </c:pt>
                <c:pt idx="3394">
                  <c:v>-4.6300000000000009E-4</c:v>
                </c:pt>
                <c:pt idx="3395">
                  <c:v>-4.1063636363636367E-4</c:v>
                </c:pt>
                <c:pt idx="3396">
                  <c:v>-4.3436363636363638E-4</c:v>
                </c:pt>
                <c:pt idx="3397">
                  <c:v>-4.0645454545454546E-4</c:v>
                </c:pt>
                <c:pt idx="3398">
                  <c:v>-6.0336363636363636E-4</c:v>
                </c:pt>
                <c:pt idx="3399">
                  <c:v>-4.010909090909091E-4</c:v>
                </c:pt>
                <c:pt idx="3400">
                  <c:v>-5.1981818181818184E-4</c:v>
                </c:pt>
                <c:pt idx="3401">
                  <c:v>-2.7227272727272728E-4</c:v>
                </c:pt>
                <c:pt idx="3402">
                  <c:v>-3.2181818181818179E-4</c:v>
                </c:pt>
                <c:pt idx="3403">
                  <c:v>-4.4872727272727268E-4</c:v>
                </c:pt>
                <c:pt idx="3404">
                  <c:v>-4.2318181818181815E-4</c:v>
                </c:pt>
                <c:pt idx="3405">
                  <c:v>-6.9918181818181819E-4</c:v>
                </c:pt>
                <c:pt idx="3406">
                  <c:v>-6.7081818181818171E-4</c:v>
                </c:pt>
                <c:pt idx="3407">
                  <c:v>-6.8872727272727271E-4</c:v>
                </c:pt>
                <c:pt idx="3408">
                  <c:v>-5.2381818181818172E-4</c:v>
                </c:pt>
                <c:pt idx="3409">
                  <c:v>-3.6209090909090897E-4</c:v>
                </c:pt>
                <c:pt idx="3410">
                  <c:v>-4.8745454545454542E-4</c:v>
                </c:pt>
                <c:pt idx="3411">
                  <c:v>-3.7690909090909094E-4</c:v>
                </c:pt>
                <c:pt idx="3412">
                  <c:v>-5.832727272727272E-4</c:v>
                </c:pt>
                <c:pt idx="3413">
                  <c:v>-6.2781818181818175E-4</c:v>
                </c:pt>
                <c:pt idx="3414">
                  <c:v>-4.9736363636363639E-4</c:v>
                </c:pt>
                <c:pt idx="3415">
                  <c:v>-4.463636363636364E-4</c:v>
                </c:pt>
                <c:pt idx="3416">
                  <c:v>-2.9445454545454539E-4</c:v>
                </c:pt>
                <c:pt idx="3417">
                  <c:v>-2.6663636363636364E-4</c:v>
                </c:pt>
                <c:pt idx="3418">
                  <c:v>-2.1563636363636362E-4</c:v>
                </c:pt>
                <c:pt idx="3419">
                  <c:v>-2.6690909090909087E-4</c:v>
                </c:pt>
                <c:pt idx="3420">
                  <c:v>-1.6699999999999994E-4</c:v>
                </c:pt>
                <c:pt idx="3421">
                  <c:v>-9.2363636363636316E-5</c:v>
                </c:pt>
                <c:pt idx="3422">
                  <c:v>1.2381818181818178E-4</c:v>
                </c:pt>
                <c:pt idx="3423">
                  <c:v>3.8818181818181822E-4</c:v>
                </c:pt>
                <c:pt idx="3424">
                  <c:v>4.447272727272728E-4</c:v>
                </c:pt>
                <c:pt idx="3425">
                  <c:v>5.0127272727272726E-4</c:v>
                </c:pt>
                <c:pt idx="3426">
                  <c:v>5.7454545454545453E-4</c:v>
                </c:pt>
                <c:pt idx="3427">
                  <c:v>7.6945454545454539E-4</c:v>
                </c:pt>
                <c:pt idx="3428">
                  <c:v>8.3609090909090894E-4</c:v>
                </c:pt>
                <c:pt idx="3429">
                  <c:v>9.7418181818181816E-4</c:v>
                </c:pt>
                <c:pt idx="3430">
                  <c:v>1.0021818181818181E-3</c:v>
                </c:pt>
                <c:pt idx="3431">
                  <c:v>9.533636363636362E-4</c:v>
                </c:pt>
                <c:pt idx="3432">
                  <c:v>9.3136363636363631E-4</c:v>
                </c:pt>
                <c:pt idx="3433">
                  <c:v>9.5790909090909097E-4</c:v>
                </c:pt>
                <c:pt idx="3434">
                  <c:v>9.8627272727272734E-4</c:v>
                </c:pt>
                <c:pt idx="3435">
                  <c:v>1.3179090909090912E-3</c:v>
                </c:pt>
                <c:pt idx="3436">
                  <c:v>1.3056363636363639E-3</c:v>
                </c:pt>
                <c:pt idx="3437">
                  <c:v>1.5592727272727273E-3</c:v>
                </c:pt>
                <c:pt idx="3438">
                  <c:v>1.6842727272727272E-3</c:v>
                </c:pt>
                <c:pt idx="3439">
                  <c:v>1.8865454545454545E-3</c:v>
                </c:pt>
                <c:pt idx="3440">
                  <c:v>2.0779090909090908E-3</c:v>
                </c:pt>
                <c:pt idx="3441">
                  <c:v>2.2018181818181815E-3</c:v>
                </c:pt>
                <c:pt idx="3442">
                  <c:v>2.2688181818181817E-3</c:v>
                </c:pt>
                <c:pt idx="3443">
                  <c:v>2.4022727272727273E-3</c:v>
                </c:pt>
                <c:pt idx="3444">
                  <c:v>2.2227272727272725E-3</c:v>
                </c:pt>
                <c:pt idx="3445">
                  <c:v>2.1720909090909091E-3</c:v>
                </c:pt>
                <c:pt idx="3446">
                  <c:v>2.2898181818181819E-3</c:v>
                </c:pt>
                <c:pt idx="3447">
                  <c:v>2.4731818181818184E-3</c:v>
                </c:pt>
                <c:pt idx="3448">
                  <c:v>2.3737272727272726E-3</c:v>
                </c:pt>
                <c:pt idx="3449">
                  <c:v>2.0315454545454543E-3</c:v>
                </c:pt>
                <c:pt idx="3450">
                  <c:v>2.0699999999999998E-3</c:v>
                </c:pt>
                <c:pt idx="3451">
                  <c:v>2.0908181818181815E-3</c:v>
                </c:pt>
                <c:pt idx="3452">
                  <c:v>2.176E-3</c:v>
                </c:pt>
                <c:pt idx="3453">
                  <c:v>2.1989090909090912E-3</c:v>
                </c:pt>
                <c:pt idx="3454">
                  <c:v>2.2974545454545457E-3</c:v>
                </c:pt>
                <c:pt idx="3455">
                  <c:v>2.6244545454545457E-3</c:v>
                </c:pt>
                <c:pt idx="3456">
                  <c:v>2.5644545454545455E-3</c:v>
                </c:pt>
                <c:pt idx="3457">
                  <c:v>2.3716363636363635E-3</c:v>
                </c:pt>
                <c:pt idx="3458">
                  <c:v>2.2981818181818181E-3</c:v>
                </c:pt>
                <c:pt idx="3459">
                  <c:v>2.1309999999999996E-3</c:v>
                </c:pt>
                <c:pt idx="3460">
                  <c:v>2.2918181818181813E-3</c:v>
                </c:pt>
                <c:pt idx="3461">
                  <c:v>2.2315454545454544E-3</c:v>
                </c:pt>
                <c:pt idx="3462">
                  <c:v>2.0592727272727269E-3</c:v>
                </c:pt>
                <c:pt idx="3463">
                  <c:v>1.9900909090909092E-3</c:v>
                </c:pt>
                <c:pt idx="3464">
                  <c:v>2.0087272727272727E-3</c:v>
                </c:pt>
                <c:pt idx="3465">
                  <c:v>1.8246363636363636E-3</c:v>
                </c:pt>
                <c:pt idx="3466">
                  <c:v>1.6896363636363639E-3</c:v>
                </c:pt>
                <c:pt idx="3467">
                  <c:v>1.5585454545454548E-3</c:v>
                </c:pt>
                <c:pt idx="3468">
                  <c:v>1.7766363636363641E-3</c:v>
                </c:pt>
                <c:pt idx="3469">
                  <c:v>1.7512727272727272E-3</c:v>
                </c:pt>
                <c:pt idx="3470">
                  <c:v>1.7523636363636365E-3</c:v>
                </c:pt>
                <c:pt idx="3471">
                  <c:v>1.6183636363636365E-3</c:v>
                </c:pt>
                <c:pt idx="3472">
                  <c:v>1.4449999999999999E-3</c:v>
                </c:pt>
                <c:pt idx="3473">
                  <c:v>1.3642727272727272E-3</c:v>
                </c:pt>
                <c:pt idx="3474">
                  <c:v>1.2637272727272725E-3</c:v>
                </c:pt>
                <c:pt idx="3475">
                  <c:v>1.1864545454545452E-3</c:v>
                </c:pt>
                <c:pt idx="3476">
                  <c:v>1.1248181818181817E-3</c:v>
                </c:pt>
                <c:pt idx="3477">
                  <c:v>1.0513636363636361E-3</c:v>
                </c:pt>
                <c:pt idx="3478">
                  <c:v>1.1686363636363634E-3</c:v>
                </c:pt>
                <c:pt idx="3479">
                  <c:v>8.3463636363636368E-4</c:v>
                </c:pt>
                <c:pt idx="3480">
                  <c:v>5.6727272727272724E-4</c:v>
                </c:pt>
                <c:pt idx="3481">
                  <c:v>2.4027272727272726E-4</c:v>
                </c:pt>
                <c:pt idx="3482">
                  <c:v>2.2900000000000004E-4</c:v>
                </c:pt>
                <c:pt idx="3483">
                  <c:v>2.5145454545454549E-4</c:v>
                </c:pt>
                <c:pt idx="3484">
                  <c:v>3.4790909090909094E-4</c:v>
                </c:pt>
                <c:pt idx="3485">
                  <c:v>3.4372727272727278E-4</c:v>
                </c:pt>
                <c:pt idx="3486">
                  <c:v>2.0463636363636368E-4</c:v>
                </c:pt>
                <c:pt idx="3487">
                  <c:v>1.1227272727272731E-4</c:v>
                </c:pt>
                <c:pt idx="3488">
                  <c:v>2.9945454545454551E-4</c:v>
                </c:pt>
                <c:pt idx="3489">
                  <c:v>1.4063636363636364E-4</c:v>
                </c:pt>
                <c:pt idx="3490">
                  <c:v>2.3027272727272724E-4</c:v>
                </c:pt>
                <c:pt idx="3491">
                  <c:v>1.8736363636363639E-4</c:v>
                </c:pt>
                <c:pt idx="3492">
                  <c:v>3.4081818181818177E-4</c:v>
                </c:pt>
                <c:pt idx="3493">
                  <c:v>2.9854545454545455E-4</c:v>
                </c:pt>
                <c:pt idx="3494">
                  <c:v>2.2209090909090909E-4</c:v>
                </c:pt>
                <c:pt idx="3495">
                  <c:v>5.8818181818181819E-5</c:v>
                </c:pt>
                <c:pt idx="3496">
                  <c:v>6.6272727272727262E-5</c:v>
                </c:pt>
                <c:pt idx="3497">
                  <c:v>2.5572727272727276E-4</c:v>
                </c:pt>
                <c:pt idx="3498">
                  <c:v>3.0618181818181824E-4</c:v>
                </c:pt>
                <c:pt idx="3499">
                  <c:v>7.2909090909090913E-5</c:v>
                </c:pt>
                <c:pt idx="3500">
                  <c:v>1.2381818181818178E-4</c:v>
                </c:pt>
                <c:pt idx="3501">
                  <c:v>-3.5909090909090942E-5</c:v>
                </c:pt>
                <c:pt idx="3502">
                  <c:v>4.4545454545454534E-5</c:v>
                </c:pt>
                <c:pt idx="3503">
                  <c:v>6.336363636363637E-5</c:v>
                </c:pt>
                <c:pt idx="3504">
                  <c:v>1.6909090909090913E-4</c:v>
                </c:pt>
                <c:pt idx="3505">
                  <c:v>1.4690909090909091E-4</c:v>
                </c:pt>
                <c:pt idx="3506">
                  <c:v>1.4327272727272724E-4</c:v>
                </c:pt>
                <c:pt idx="3507">
                  <c:v>8.3909090909090896E-5</c:v>
                </c:pt>
                <c:pt idx="3508">
                  <c:v>1.9909090909090926E-5</c:v>
                </c:pt>
                <c:pt idx="3509">
                  <c:v>6.5818181818181807E-5</c:v>
                </c:pt>
                <c:pt idx="3510">
                  <c:v>1.5918181818181819E-4</c:v>
                </c:pt>
                <c:pt idx="3511">
                  <c:v>1.5863636363636365E-4</c:v>
                </c:pt>
                <c:pt idx="3512">
                  <c:v>2.749090909090909E-4</c:v>
                </c:pt>
                <c:pt idx="3513">
                  <c:v>5.2563636363636365E-4</c:v>
                </c:pt>
                <c:pt idx="3514">
                  <c:v>3.3081818181818174E-4</c:v>
                </c:pt>
                <c:pt idx="3515">
                  <c:v>2.7218181818181817E-4</c:v>
                </c:pt>
                <c:pt idx="3516">
                  <c:v>4.6163636363636367E-4</c:v>
                </c:pt>
                <c:pt idx="3517">
                  <c:v>7.2927272727272728E-4</c:v>
                </c:pt>
                <c:pt idx="3518">
                  <c:v>7.800909090909091E-4</c:v>
                </c:pt>
                <c:pt idx="3519">
                  <c:v>7.2945454545454539E-4</c:v>
                </c:pt>
                <c:pt idx="3520">
                  <c:v>8.4145454545454551E-4</c:v>
                </c:pt>
                <c:pt idx="3521">
                  <c:v>8.3572727272727271E-4</c:v>
                </c:pt>
                <c:pt idx="3522">
                  <c:v>8.5381818181818172E-4</c:v>
                </c:pt>
                <c:pt idx="3523">
                  <c:v>8.2881818181818187E-4</c:v>
                </c:pt>
                <c:pt idx="3524">
                  <c:v>7.0054545454545467E-4</c:v>
                </c:pt>
                <c:pt idx="3525">
                  <c:v>1.0559090909090909E-3</c:v>
                </c:pt>
                <c:pt idx="3526">
                  <c:v>1.1000909090909091E-3</c:v>
                </c:pt>
                <c:pt idx="3527">
                  <c:v>1.0617272727272728E-3</c:v>
                </c:pt>
                <c:pt idx="3528">
                  <c:v>9.0890909090909086E-4</c:v>
                </c:pt>
                <c:pt idx="3529">
                  <c:v>1.0002727272727273E-3</c:v>
                </c:pt>
                <c:pt idx="3530">
                  <c:v>1.2390909090909091E-3</c:v>
                </c:pt>
                <c:pt idx="3531">
                  <c:v>1.2922727272727272E-3</c:v>
                </c:pt>
                <c:pt idx="3532">
                  <c:v>1.5079999999999998E-3</c:v>
                </c:pt>
                <c:pt idx="3533">
                  <c:v>1.6433636363636364E-3</c:v>
                </c:pt>
                <c:pt idx="3534">
                  <c:v>1.7849999999999999E-3</c:v>
                </c:pt>
                <c:pt idx="3535">
                  <c:v>1.944E-3</c:v>
                </c:pt>
                <c:pt idx="3536">
                  <c:v>2.1530909090909092E-3</c:v>
                </c:pt>
                <c:pt idx="3537">
                  <c:v>2.2166363636363638E-3</c:v>
                </c:pt>
                <c:pt idx="3538">
                  <c:v>2.3478181818181818E-3</c:v>
                </c:pt>
                <c:pt idx="3539">
                  <c:v>2.5093636363636364E-3</c:v>
                </c:pt>
                <c:pt idx="3540">
                  <c:v>2.6560909090909092E-3</c:v>
                </c:pt>
                <c:pt idx="3541">
                  <c:v>2.6613636363636362E-3</c:v>
                </c:pt>
                <c:pt idx="3542">
                  <c:v>2.7160909090909089E-3</c:v>
                </c:pt>
                <c:pt idx="3543">
                  <c:v>2.6657272727272727E-3</c:v>
                </c:pt>
                <c:pt idx="3544">
                  <c:v>2.7893636363636363E-3</c:v>
                </c:pt>
                <c:pt idx="3545">
                  <c:v>2.8754545454545452E-3</c:v>
                </c:pt>
                <c:pt idx="3546">
                  <c:v>2.8897272727272725E-3</c:v>
                </c:pt>
                <c:pt idx="3547">
                  <c:v>2.8115454545454546E-3</c:v>
                </c:pt>
                <c:pt idx="3548">
                  <c:v>3.1196363636363635E-3</c:v>
                </c:pt>
                <c:pt idx="3549">
                  <c:v>3.2086363636363636E-3</c:v>
                </c:pt>
                <c:pt idx="3550">
                  <c:v>3.2565454545454547E-3</c:v>
                </c:pt>
                <c:pt idx="3551">
                  <c:v>3.2688181818181822E-3</c:v>
                </c:pt>
                <c:pt idx="3552">
                  <c:v>3.3885454545454548E-3</c:v>
                </c:pt>
                <c:pt idx="3553">
                  <c:v>3.5167272727272725E-3</c:v>
                </c:pt>
                <c:pt idx="3554">
                  <c:v>3.5901818181818175E-3</c:v>
                </c:pt>
                <c:pt idx="3555">
                  <c:v>3.591181818181818E-3</c:v>
                </c:pt>
                <c:pt idx="3556">
                  <c:v>3.6784545454545447E-3</c:v>
                </c:pt>
                <c:pt idx="3557">
                  <c:v>3.5040000000000002E-3</c:v>
                </c:pt>
                <c:pt idx="3558">
                  <c:v>3.7162727272727278E-3</c:v>
                </c:pt>
                <c:pt idx="3559">
                  <c:v>3.5863636363636362E-3</c:v>
                </c:pt>
                <c:pt idx="3560">
                  <c:v>3.6511818181818186E-3</c:v>
                </c:pt>
                <c:pt idx="3561">
                  <c:v>3.7374545454545464E-3</c:v>
                </c:pt>
                <c:pt idx="3562">
                  <c:v>3.8329090909090908E-3</c:v>
                </c:pt>
                <c:pt idx="3563">
                  <c:v>3.8130909090909088E-3</c:v>
                </c:pt>
                <c:pt idx="3564">
                  <c:v>3.7782727272727273E-3</c:v>
                </c:pt>
                <c:pt idx="3565">
                  <c:v>3.8148181818181818E-3</c:v>
                </c:pt>
                <c:pt idx="3566">
                  <c:v>3.8678181818181819E-3</c:v>
                </c:pt>
                <c:pt idx="3567">
                  <c:v>3.8574545454545454E-3</c:v>
                </c:pt>
                <c:pt idx="3568">
                  <c:v>4.0951818181818181E-3</c:v>
                </c:pt>
                <c:pt idx="3569">
                  <c:v>3.7514545454545457E-3</c:v>
                </c:pt>
                <c:pt idx="3570">
                  <c:v>3.7472727272727271E-3</c:v>
                </c:pt>
                <c:pt idx="3571">
                  <c:v>3.6464545454545456E-3</c:v>
                </c:pt>
                <c:pt idx="3572">
                  <c:v>3.5763636363636358E-3</c:v>
                </c:pt>
                <c:pt idx="3573">
                  <c:v>3.4799999999999996E-3</c:v>
                </c:pt>
                <c:pt idx="3574">
                  <c:v>3.3355454545454548E-3</c:v>
                </c:pt>
                <c:pt idx="3575">
                  <c:v>3.5133636363636365E-3</c:v>
                </c:pt>
                <c:pt idx="3576">
                  <c:v>3.3613636363636372E-3</c:v>
                </c:pt>
                <c:pt idx="3577">
                  <c:v>3.3250909090909095E-3</c:v>
                </c:pt>
                <c:pt idx="3578">
                  <c:v>3.2621818181818182E-3</c:v>
                </c:pt>
                <c:pt idx="3579">
                  <c:v>3.3075454545454545E-3</c:v>
                </c:pt>
                <c:pt idx="3580">
                  <c:v>3.511636363636363E-3</c:v>
                </c:pt>
                <c:pt idx="3581">
                  <c:v>3.3690909090909088E-3</c:v>
                </c:pt>
                <c:pt idx="3582">
                  <c:v>3.4069999999999999E-3</c:v>
                </c:pt>
                <c:pt idx="3583">
                  <c:v>3.3880000000000004E-3</c:v>
                </c:pt>
                <c:pt idx="3584">
                  <c:v>3.4563636363636368E-3</c:v>
                </c:pt>
                <c:pt idx="3585">
                  <c:v>3.5346363636363644E-3</c:v>
                </c:pt>
                <c:pt idx="3586">
                  <c:v>3.1493636363636363E-3</c:v>
                </c:pt>
                <c:pt idx="3587">
                  <c:v>3.2263636363636366E-3</c:v>
                </c:pt>
                <c:pt idx="3588">
                  <c:v>3.1982727272727271E-3</c:v>
                </c:pt>
                <c:pt idx="3589">
                  <c:v>3.2449999999999996E-3</c:v>
                </c:pt>
                <c:pt idx="3590">
                  <c:v>3.1179999999999997E-3</c:v>
                </c:pt>
                <c:pt idx="3591">
                  <c:v>2.9668181818181816E-3</c:v>
                </c:pt>
                <c:pt idx="3592">
                  <c:v>2.9978181818181822E-3</c:v>
                </c:pt>
                <c:pt idx="3593">
                  <c:v>2.832454545454546E-3</c:v>
                </c:pt>
                <c:pt idx="3594">
                  <c:v>2.6500909090909092E-3</c:v>
                </c:pt>
                <c:pt idx="3595">
                  <c:v>2.4709090909090909E-3</c:v>
                </c:pt>
                <c:pt idx="3596">
                  <c:v>2.3573636363636362E-3</c:v>
                </c:pt>
                <c:pt idx="3597">
                  <c:v>2.3982727272727268E-3</c:v>
                </c:pt>
                <c:pt idx="3598">
                  <c:v>2.3696363636363628E-3</c:v>
                </c:pt>
                <c:pt idx="3599">
                  <c:v>2.5710909090909087E-3</c:v>
                </c:pt>
                <c:pt idx="3600">
                  <c:v>2.308272727272727E-3</c:v>
                </c:pt>
                <c:pt idx="3601">
                  <c:v>2.0988181818181817E-3</c:v>
                </c:pt>
                <c:pt idx="3602">
                  <c:v>2.070090909090909E-3</c:v>
                </c:pt>
                <c:pt idx="3603">
                  <c:v>1.9714545454545453E-3</c:v>
                </c:pt>
                <c:pt idx="3604">
                  <c:v>1.9270000000000001E-3</c:v>
                </c:pt>
                <c:pt idx="3605">
                  <c:v>2.0412727272727275E-3</c:v>
                </c:pt>
                <c:pt idx="3606">
                  <c:v>1.9688181818181818E-3</c:v>
                </c:pt>
                <c:pt idx="3607">
                  <c:v>1.9925454545454547E-3</c:v>
                </c:pt>
                <c:pt idx="3608">
                  <c:v>1.9540000000000004E-3</c:v>
                </c:pt>
                <c:pt idx="3609">
                  <c:v>1.8382727272727272E-3</c:v>
                </c:pt>
                <c:pt idx="3610">
                  <c:v>1.4807272727272727E-3</c:v>
                </c:pt>
                <c:pt idx="3611">
                  <c:v>1.4851818181818182E-3</c:v>
                </c:pt>
                <c:pt idx="3612">
                  <c:v>1.595909090909091E-3</c:v>
                </c:pt>
                <c:pt idx="3613">
                  <c:v>1.724909090909091E-3</c:v>
                </c:pt>
                <c:pt idx="3614">
                  <c:v>1.8017272727272728E-3</c:v>
                </c:pt>
                <c:pt idx="3615">
                  <c:v>1.7696363636363634E-3</c:v>
                </c:pt>
                <c:pt idx="3616">
                  <c:v>1.6876363636363636E-3</c:v>
                </c:pt>
                <c:pt idx="3617">
                  <c:v>1.699090909090909E-3</c:v>
                </c:pt>
                <c:pt idx="3618">
                  <c:v>1.7146363636363635E-3</c:v>
                </c:pt>
                <c:pt idx="3619">
                  <c:v>1.625727272727273E-3</c:v>
                </c:pt>
                <c:pt idx="3620">
                  <c:v>1.5397272727272727E-3</c:v>
                </c:pt>
                <c:pt idx="3621">
                  <c:v>1.5513636363636363E-3</c:v>
                </c:pt>
                <c:pt idx="3622">
                  <c:v>1.4922727272727273E-3</c:v>
                </c:pt>
                <c:pt idx="3623">
                  <c:v>1.6023636363636364E-3</c:v>
                </c:pt>
                <c:pt idx="3624">
                  <c:v>1.457181818181818E-3</c:v>
                </c:pt>
                <c:pt idx="3625">
                  <c:v>1.3818181818181818E-3</c:v>
                </c:pt>
                <c:pt idx="3626">
                  <c:v>1.3440909090909089E-3</c:v>
                </c:pt>
                <c:pt idx="3627">
                  <c:v>1.3176363636363635E-3</c:v>
                </c:pt>
                <c:pt idx="3628">
                  <c:v>1.2309999999999999E-3</c:v>
                </c:pt>
                <c:pt idx="3629">
                  <c:v>1.2519090909090909E-3</c:v>
                </c:pt>
                <c:pt idx="3630">
                  <c:v>1.3280909090909092E-3</c:v>
                </c:pt>
                <c:pt idx="3631">
                  <c:v>1.2672727272727271E-3</c:v>
                </c:pt>
                <c:pt idx="3632">
                  <c:v>1.2608181818181817E-3</c:v>
                </c:pt>
                <c:pt idx="3633">
                  <c:v>1.3471818181818183E-3</c:v>
                </c:pt>
                <c:pt idx="3634">
                  <c:v>1.2690909090909092E-3</c:v>
                </c:pt>
                <c:pt idx="3635">
                  <c:v>1.4029090909090909E-3</c:v>
                </c:pt>
                <c:pt idx="3636">
                  <c:v>1.6001818181818185E-3</c:v>
                </c:pt>
                <c:pt idx="3637">
                  <c:v>1.7457272727272729E-3</c:v>
                </c:pt>
                <c:pt idx="3638">
                  <c:v>1.8758181818181814E-3</c:v>
                </c:pt>
                <c:pt idx="3639">
                  <c:v>2.0338181818181813E-3</c:v>
                </c:pt>
                <c:pt idx="3640">
                  <c:v>1.9786363636363638E-3</c:v>
                </c:pt>
                <c:pt idx="3641">
                  <c:v>2.1031818181818183E-3</c:v>
                </c:pt>
                <c:pt idx="3642">
                  <c:v>2.3626363636363636E-3</c:v>
                </c:pt>
                <c:pt idx="3643">
                  <c:v>2.4785454545454546E-3</c:v>
                </c:pt>
                <c:pt idx="3644">
                  <c:v>2.6026363636363634E-3</c:v>
                </c:pt>
                <c:pt idx="3645">
                  <c:v>2.6195454545454547E-3</c:v>
                </c:pt>
                <c:pt idx="3646">
                  <c:v>2.632272727272727E-3</c:v>
                </c:pt>
                <c:pt idx="3647">
                  <c:v>2.6191818181818182E-3</c:v>
                </c:pt>
                <c:pt idx="3648">
                  <c:v>2.6551818181818187E-3</c:v>
                </c:pt>
                <c:pt idx="3649">
                  <c:v>2.7548181818181816E-3</c:v>
                </c:pt>
                <c:pt idx="3650">
                  <c:v>2.8743636363636363E-3</c:v>
                </c:pt>
                <c:pt idx="3651">
                  <c:v>2.993545454545454E-3</c:v>
                </c:pt>
                <c:pt idx="3652">
                  <c:v>3.045545454545454E-3</c:v>
                </c:pt>
                <c:pt idx="3653">
                  <c:v>2.9327272727272726E-3</c:v>
                </c:pt>
                <c:pt idx="3654">
                  <c:v>2.8279999999999998E-3</c:v>
                </c:pt>
                <c:pt idx="3655">
                  <c:v>2.8664545454545457E-3</c:v>
                </c:pt>
                <c:pt idx="3656">
                  <c:v>3.0397272727272729E-3</c:v>
                </c:pt>
                <c:pt idx="3657">
                  <c:v>3.0415454545454548E-3</c:v>
                </c:pt>
                <c:pt idx="3658">
                  <c:v>3.0424545454545452E-3</c:v>
                </c:pt>
                <c:pt idx="3659">
                  <c:v>3.1095454545454538E-3</c:v>
                </c:pt>
                <c:pt idx="3660">
                  <c:v>3.1185454545454546E-3</c:v>
                </c:pt>
                <c:pt idx="3661">
                  <c:v>3.224636363636364E-3</c:v>
                </c:pt>
                <c:pt idx="3662">
                  <c:v>3.2390909090909085E-3</c:v>
                </c:pt>
                <c:pt idx="3663">
                  <c:v>3.3438181818181822E-3</c:v>
                </c:pt>
                <c:pt idx="3664">
                  <c:v>3.5030909090909088E-3</c:v>
                </c:pt>
                <c:pt idx="3665">
                  <c:v>3.730090909090909E-3</c:v>
                </c:pt>
                <c:pt idx="3666">
                  <c:v>3.7786363636363634E-3</c:v>
                </c:pt>
                <c:pt idx="3667">
                  <c:v>4.0059090909090912E-3</c:v>
                </c:pt>
                <c:pt idx="3668">
                  <c:v>4.1550909090909086E-3</c:v>
                </c:pt>
                <c:pt idx="3669">
                  <c:v>4.1835454545454537E-3</c:v>
                </c:pt>
                <c:pt idx="3670">
                  <c:v>4.206272727272726E-3</c:v>
                </c:pt>
                <c:pt idx="3671">
                  <c:v>4.214636363636364E-3</c:v>
                </c:pt>
                <c:pt idx="3672">
                  <c:v>4.3325454545454544E-3</c:v>
                </c:pt>
                <c:pt idx="3673">
                  <c:v>4.4326363636363643E-3</c:v>
                </c:pt>
                <c:pt idx="3674">
                  <c:v>4.4061818181818186E-3</c:v>
                </c:pt>
                <c:pt idx="3675">
                  <c:v>4.4125454545454546E-3</c:v>
                </c:pt>
                <c:pt idx="3676">
                  <c:v>4.3611818181818187E-3</c:v>
                </c:pt>
                <c:pt idx="3677">
                  <c:v>4.3172727272727269E-3</c:v>
                </c:pt>
                <c:pt idx="3678">
                  <c:v>4.2721818181818182E-3</c:v>
                </c:pt>
                <c:pt idx="3679">
                  <c:v>4.2512727272727277E-3</c:v>
                </c:pt>
                <c:pt idx="3680">
                  <c:v>4.2436363636363644E-3</c:v>
                </c:pt>
                <c:pt idx="3681">
                  <c:v>4.2483636363636369E-3</c:v>
                </c:pt>
                <c:pt idx="3682">
                  <c:v>4.1469090909090917E-3</c:v>
                </c:pt>
                <c:pt idx="3683">
                  <c:v>3.9269999999999999E-3</c:v>
                </c:pt>
                <c:pt idx="3684">
                  <c:v>3.787E-3</c:v>
                </c:pt>
                <c:pt idx="3685">
                  <c:v>3.9206363636363631E-3</c:v>
                </c:pt>
                <c:pt idx="3686">
                  <c:v>4.024272727272727E-3</c:v>
                </c:pt>
                <c:pt idx="3687">
                  <c:v>4.0029999999999996E-3</c:v>
                </c:pt>
                <c:pt idx="3688">
                  <c:v>4.1601818181818181E-3</c:v>
                </c:pt>
                <c:pt idx="3689">
                  <c:v>3.9386363636363638E-3</c:v>
                </c:pt>
                <c:pt idx="3690">
                  <c:v>3.9405454545454544E-3</c:v>
                </c:pt>
                <c:pt idx="3691">
                  <c:v>4.006E-3</c:v>
                </c:pt>
                <c:pt idx="3692">
                  <c:v>4.0470000000000011E-3</c:v>
                </c:pt>
                <c:pt idx="3693">
                  <c:v>4.0378181818181823E-3</c:v>
                </c:pt>
                <c:pt idx="3694">
                  <c:v>4.0753636363636365E-3</c:v>
                </c:pt>
                <c:pt idx="3695">
                  <c:v>4.1373636363636361E-3</c:v>
                </c:pt>
                <c:pt idx="3696">
                  <c:v>3.9387272727272734E-3</c:v>
                </c:pt>
                <c:pt idx="3697">
                  <c:v>4.1435454545454544E-3</c:v>
                </c:pt>
                <c:pt idx="3698">
                  <c:v>4.2727272727272727E-3</c:v>
                </c:pt>
                <c:pt idx="3699">
                  <c:v>4.1814545454545446E-3</c:v>
                </c:pt>
                <c:pt idx="3700">
                  <c:v>4.2467272727272718E-3</c:v>
                </c:pt>
                <c:pt idx="3701">
                  <c:v>4.1584545454545459E-3</c:v>
                </c:pt>
                <c:pt idx="3702">
                  <c:v>4.0003636363636361E-3</c:v>
                </c:pt>
                <c:pt idx="3703">
                  <c:v>4.0044545454545454E-3</c:v>
                </c:pt>
                <c:pt idx="3704">
                  <c:v>4.1831818181818177E-3</c:v>
                </c:pt>
                <c:pt idx="3705">
                  <c:v>4.180181818181819E-3</c:v>
                </c:pt>
                <c:pt idx="3706">
                  <c:v>4.0938181818181811E-3</c:v>
                </c:pt>
                <c:pt idx="3707">
                  <c:v>4.0531818181818178E-3</c:v>
                </c:pt>
                <c:pt idx="3708">
                  <c:v>3.7360909090909085E-3</c:v>
                </c:pt>
                <c:pt idx="3709">
                  <c:v>3.7812727272727273E-3</c:v>
                </c:pt>
                <c:pt idx="3710">
                  <c:v>3.4397272727272736E-3</c:v>
                </c:pt>
                <c:pt idx="3711">
                  <c:v>3.4034545454545459E-3</c:v>
                </c:pt>
                <c:pt idx="3712">
                  <c:v>3.4767272727272728E-3</c:v>
                </c:pt>
                <c:pt idx="3713">
                  <c:v>3.5253636363636359E-3</c:v>
                </c:pt>
                <c:pt idx="3714">
                  <c:v>3.4093636363636357E-3</c:v>
                </c:pt>
                <c:pt idx="3715">
                  <c:v>3.312818181818182E-3</c:v>
                </c:pt>
                <c:pt idx="3716">
                  <c:v>3.3236363636363637E-3</c:v>
                </c:pt>
                <c:pt idx="3717">
                  <c:v>3.469636363636364E-3</c:v>
                </c:pt>
                <c:pt idx="3718">
                  <c:v>3.5234545454545453E-3</c:v>
                </c:pt>
                <c:pt idx="3719">
                  <c:v>3.5228181818181821E-3</c:v>
                </c:pt>
                <c:pt idx="3720">
                  <c:v>3.2449090909090913E-3</c:v>
                </c:pt>
                <c:pt idx="3721">
                  <c:v>3.4832727272727276E-3</c:v>
                </c:pt>
                <c:pt idx="3722">
                  <c:v>3.4215454545454549E-3</c:v>
                </c:pt>
                <c:pt idx="3723">
                  <c:v>3.4189090909090909E-3</c:v>
                </c:pt>
                <c:pt idx="3724">
                  <c:v>3.5802727272727275E-3</c:v>
                </c:pt>
                <c:pt idx="3725">
                  <c:v>3.6506363636363633E-3</c:v>
                </c:pt>
                <c:pt idx="3726">
                  <c:v>3.6337272727272733E-3</c:v>
                </c:pt>
                <c:pt idx="3727">
                  <c:v>3.7321818181818181E-3</c:v>
                </c:pt>
                <c:pt idx="3728">
                  <c:v>3.7878181818181821E-3</c:v>
                </c:pt>
                <c:pt idx="3729">
                  <c:v>3.7909090909090909E-3</c:v>
                </c:pt>
                <c:pt idx="3730">
                  <c:v>3.8224545454545455E-3</c:v>
                </c:pt>
                <c:pt idx="3731">
                  <c:v>3.9990909090909096E-3</c:v>
                </c:pt>
                <c:pt idx="3732">
                  <c:v>4.1994545454545453E-3</c:v>
                </c:pt>
                <c:pt idx="3733">
                  <c:v>4.3225454545454548E-3</c:v>
                </c:pt>
                <c:pt idx="3734">
                  <c:v>4.2715454545454541E-3</c:v>
                </c:pt>
                <c:pt idx="3735">
                  <c:v>4.3533636363636361E-3</c:v>
                </c:pt>
                <c:pt idx="3736">
                  <c:v>4.427181818181818E-3</c:v>
                </c:pt>
                <c:pt idx="3737">
                  <c:v>4.5955454545454555E-3</c:v>
                </c:pt>
                <c:pt idx="3738">
                  <c:v>4.5891818181818178E-3</c:v>
                </c:pt>
                <c:pt idx="3739">
                  <c:v>4.4116363636363641E-3</c:v>
                </c:pt>
                <c:pt idx="3740">
                  <c:v>4.4349090909090901E-3</c:v>
                </c:pt>
                <c:pt idx="3741">
                  <c:v>4.5901818181818179E-3</c:v>
                </c:pt>
                <c:pt idx="3742">
                  <c:v>4.6131818181818184E-3</c:v>
                </c:pt>
                <c:pt idx="3743">
                  <c:v>4.5889999999999993E-3</c:v>
                </c:pt>
                <c:pt idx="3744">
                  <c:v>4.6901818181818182E-3</c:v>
                </c:pt>
                <c:pt idx="3745">
                  <c:v>4.817363636363637E-3</c:v>
                </c:pt>
                <c:pt idx="3746">
                  <c:v>4.7392727272727274E-3</c:v>
                </c:pt>
                <c:pt idx="3747">
                  <c:v>4.745363636363637E-3</c:v>
                </c:pt>
                <c:pt idx="3748">
                  <c:v>4.8358181818181824E-3</c:v>
                </c:pt>
                <c:pt idx="3749">
                  <c:v>4.8598181818181813E-3</c:v>
                </c:pt>
                <c:pt idx="3750">
                  <c:v>5.1058181818181819E-3</c:v>
                </c:pt>
                <c:pt idx="3751">
                  <c:v>5.2470000000000008E-3</c:v>
                </c:pt>
                <c:pt idx="3752">
                  <c:v>5.1783636363636363E-3</c:v>
                </c:pt>
                <c:pt idx="3753">
                  <c:v>5.1990909090909093E-3</c:v>
                </c:pt>
                <c:pt idx="3754">
                  <c:v>5.2391999999999994E-3</c:v>
                </c:pt>
                <c:pt idx="3755">
                  <c:v>5.2017777777777774E-3</c:v>
                </c:pt>
                <c:pt idx="3756">
                  <c:v>5.2265000000000002E-3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CH1_0000!$A$8</c:f>
              <c:strCache>
                <c:ptCount val="1"/>
                <c:pt idx="0">
                  <c:v>Signal B</c:v>
                </c:pt>
              </c:strCache>
            </c:strRef>
          </c:tx>
          <c:spPr>
            <a:ln w="12700">
              <a:solidFill>
                <a:schemeClr val="tx1"/>
              </a:solidFill>
              <a:prstDash val="solid"/>
            </a:ln>
          </c:spPr>
          <c:marker>
            <c:symbol val="none"/>
          </c:marker>
          <c:val>
            <c:numRef>
              <c:f>CH1_0000!$B$8:$EWW$8</c:f>
              <c:numCache>
                <c:formatCode>General</c:formatCode>
                <c:ptCount val="4000"/>
                <c:pt idx="0">
                  <c:v>4.7709090909090904E-3</c:v>
                </c:pt>
                <c:pt idx="1">
                  <c:v>4.8103636363636369E-3</c:v>
                </c:pt>
                <c:pt idx="2">
                  <c:v>4.5289090909090913E-3</c:v>
                </c:pt>
                <c:pt idx="3">
                  <c:v>4.4693636363636359E-3</c:v>
                </c:pt>
                <c:pt idx="4">
                  <c:v>4.3898181818181814E-3</c:v>
                </c:pt>
                <c:pt idx="5">
                  <c:v>4.3319090909090911E-3</c:v>
                </c:pt>
                <c:pt idx="6">
                  <c:v>4.3766363636363638E-3</c:v>
                </c:pt>
                <c:pt idx="7">
                  <c:v>4.209363636363637E-3</c:v>
                </c:pt>
                <c:pt idx="8">
                  <c:v>4.3048181818181814E-3</c:v>
                </c:pt>
                <c:pt idx="9">
                  <c:v>4.3053636363636358E-3</c:v>
                </c:pt>
                <c:pt idx="10">
                  <c:v>4.0758181818181813E-3</c:v>
                </c:pt>
                <c:pt idx="11">
                  <c:v>3.8106363636363633E-3</c:v>
                </c:pt>
                <c:pt idx="12">
                  <c:v>3.878545454545454E-3</c:v>
                </c:pt>
                <c:pt idx="13">
                  <c:v>3.853545454545455E-3</c:v>
                </c:pt>
                <c:pt idx="14">
                  <c:v>3.8854545454545457E-3</c:v>
                </c:pt>
                <c:pt idx="15">
                  <c:v>3.8837272727272731E-3</c:v>
                </c:pt>
                <c:pt idx="16">
                  <c:v>3.8322727272727271E-3</c:v>
                </c:pt>
                <c:pt idx="17">
                  <c:v>3.562727272727273E-3</c:v>
                </c:pt>
                <c:pt idx="18">
                  <c:v>3.5550909090909088E-3</c:v>
                </c:pt>
                <c:pt idx="19">
                  <c:v>3.4453636363636357E-3</c:v>
                </c:pt>
                <c:pt idx="20">
                  <c:v>3.5944545454545461E-3</c:v>
                </c:pt>
                <c:pt idx="21">
                  <c:v>3.687272727272727E-3</c:v>
                </c:pt>
                <c:pt idx="22">
                  <c:v>3.7347272727272728E-3</c:v>
                </c:pt>
                <c:pt idx="23">
                  <c:v>3.4707272727272725E-3</c:v>
                </c:pt>
                <c:pt idx="24">
                  <c:v>3.501090909090909E-3</c:v>
                </c:pt>
                <c:pt idx="25">
                  <c:v>3.5179999999999999E-3</c:v>
                </c:pt>
                <c:pt idx="26">
                  <c:v>3.3552727272727276E-3</c:v>
                </c:pt>
                <c:pt idx="27">
                  <c:v>3.2344545454545456E-3</c:v>
                </c:pt>
                <c:pt idx="28">
                  <c:v>3.1152727272727278E-3</c:v>
                </c:pt>
                <c:pt idx="29">
                  <c:v>2.9118181818181821E-3</c:v>
                </c:pt>
                <c:pt idx="30">
                  <c:v>2.8754545454545452E-3</c:v>
                </c:pt>
                <c:pt idx="31">
                  <c:v>2.5994545454545454E-3</c:v>
                </c:pt>
                <c:pt idx="32">
                  <c:v>2.4840000000000005E-3</c:v>
                </c:pt>
                <c:pt idx="33">
                  <c:v>2.3268181818181816E-3</c:v>
                </c:pt>
                <c:pt idx="34">
                  <c:v>2.3719090909090912E-3</c:v>
                </c:pt>
                <c:pt idx="35">
                  <c:v>2.1720909090909087E-3</c:v>
                </c:pt>
                <c:pt idx="36">
                  <c:v>1.9257272727272727E-3</c:v>
                </c:pt>
                <c:pt idx="37">
                  <c:v>2.2243636363636363E-3</c:v>
                </c:pt>
                <c:pt idx="38">
                  <c:v>2.234636363636364E-3</c:v>
                </c:pt>
                <c:pt idx="39">
                  <c:v>2.4117272727272729E-3</c:v>
                </c:pt>
                <c:pt idx="40">
                  <c:v>2.6221818181818186E-3</c:v>
                </c:pt>
                <c:pt idx="41">
                  <c:v>2.5023636363636363E-3</c:v>
                </c:pt>
                <c:pt idx="42">
                  <c:v>2.5636363636363639E-3</c:v>
                </c:pt>
                <c:pt idx="43">
                  <c:v>2.4587272727272726E-3</c:v>
                </c:pt>
                <c:pt idx="44">
                  <c:v>2.6532727272727272E-3</c:v>
                </c:pt>
                <c:pt idx="45">
                  <c:v>2.6337272727272724E-3</c:v>
                </c:pt>
                <c:pt idx="46">
                  <c:v>2.8149999999999998E-3</c:v>
                </c:pt>
                <c:pt idx="47">
                  <c:v>2.8944545454545447E-3</c:v>
                </c:pt>
                <c:pt idx="48">
                  <c:v>2.6849090909090907E-3</c:v>
                </c:pt>
                <c:pt idx="49">
                  <c:v>2.619636363636363E-3</c:v>
                </c:pt>
                <c:pt idx="50">
                  <c:v>2.6474545454545457E-3</c:v>
                </c:pt>
                <c:pt idx="51">
                  <c:v>2.6269090909090912E-3</c:v>
                </c:pt>
                <c:pt idx="52">
                  <c:v>2.505818181818182E-3</c:v>
                </c:pt>
                <c:pt idx="53">
                  <c:v>2.474909090909091E-3</c:v>
                </c:pt>
                <c:pt idx="54">
                  <c:v>2.5165454545454545E-3</c:v>
                </c:pt>
                <c:pt idx="55">
                  <c:v>2.5557272727272724E-3</c:v>
                </c:pt>
                <c:pt idx="56">
                  <c:v>2.6768181818181817E-3</c:v>
                </c:pt>
                <c:pt idx="57">
                  <c:v>2.627545454545454E-3</c:v>
                </c:pt>
                <c:pt idx="58">
                  <c:v>2.7830909090909087E-3</c:v>
                </c:pt>
                <c:pt idx="59">
                  <c:v>2.8014545454545453E-3</c:v>
                </c:pt>
                <c:pt idx="60">
                  <c:v>2.953636363636364E-3</c:v>
                </c:pt>
                <c:pt idx="61">
                  <c:v>2.9435454545454543E-3</c:v>
                </c:pt>
                <c:pt idx="62">
                  <c:v>3.0444545454545459E-3</c:v>
                </c:pt>
                <c:pt idx="63">
                  <c:v>3.3077272727272721E-3</c:v>
                </c:pt>
                <c:pt idx="64">
                  <c:v>3.3795454545454545E-3</c:v>
                </c:pt>
                <c:pt idx="65">
                  <c:v>3.6199090909090903E-3</c:v>
                </c:pt>
                <c:pt idx="66">
                  <c:v>3.5746363636363636E-3</c:v>
                </c:pt>
                <c:pt idx="67">
                  <c:v>3.5460909090909098E-3</c:v>
                </c:pt>
                <c:pt idx="68">
                  <c:v>3.5960909090909095E-3</c:v>
                </c:pt>
                <c:pt idx="69">
                  <c:v>3.7032727272727282E-3</c:v>
                </c:pt>
                <c:pt idx="70">
                  <c:v>3.7310909090909092E-3</c:v>
                </c:pt>
                <c:pt idx="71">
                  <c:v>3.8840909090909082E-3</c:v>
                </c:pt>
                <c:pt idx="72">
                  <c:v>4.0891818181818173E-3</c:v>
                </c:pt>
                <c:pt idx="73">
                  <c:v>4.0901818181818183E-3</c:v>
                </c:pt>
                <c:pt idx="74">
                  <c:v>4.1281818181818182E-3</c:v>
                </c:pt>
                <c:pt idx="75">
                  <c:v>4.2039090909090906E-3</c:v>
                </c:pt>
                <c:pt idx="76">
                  <c:v>4.0470000000000002E-3</c:v>
                </c:pt>
                <c:pt idx="77">
                  <c:v>4.2369999999999994E-3</c:v>
                </c:pt>
                <c:pt idx="78">
                  <c:v>4.2611818181818176E-3</c:v>
                </c:pt>
                <c:pt idx="79">
                  <c:v>4.3898181818181814E-3</c:v>
                </c:pt>
                <c:pt idx="80">
                  <c:v>4.3610909090909082E-3</c:v>
                </c:pt>
                <c:pt idx="81">
                  <c:v>4.5211818181818183E-3</c:v>
                </c:pt>
                <c:pt idx="82">
                  <c:v>4.5562727272727274E-3</c:v>
                </c:pt>
                <c:pt idx="83">
                  <c:v>4.7763636363636367E-3</c:v>
                </c:pt>
                <c:pt idx="84">
                  <c:v>4.9278181818181825E-3</c:v>
                </c:pt>
                <c:pt idx="85">
                  <c:v>5.4379999999999993E-3</c:v>
                </c:pt>
                <c:pt idx="86">
                  <c:v>5.597545454545454E-3</c:v>
                </c:pt>
                <c:pt idx="87">
                  <c:v>5.8053636363636363E-3</c:v>
                </c:pt>
                <c:pt idx="88">
                  <c:v>5.7234545454545455E-3</c:v>
                </c:pt>
                <c:pt idx="89">
                  <c:v>5.923818181818182E-3</c:v>
                </c:pt>
                <c:pt idx="90">
                  <c:v>6.0605454545454547E-3</c:v>
                </c:pt>
                <c:pt idx="91">
                  <c:v>6.145818181818182E-3</c:v>
                </c:pt>
                <c:pt idx="92">
                  <c:v>6.1920909090909084E-3</c:v>
                </c:pt>
                <c:pt idx="93">
                  <c:v>6.1625454545454544E-3</c:v>
                </c:pt>
                <c:pt idx="94">
                  <c:v>5.9676363636363642E-3</c:v>
                </c:pt>
                <c:pt idx="95">
                  <c:v>5.9095454545454538E-3</c:v>
                </c:pt>
                <c:pt idx="96">
                  <c:v>5.4369090909090912E-3</c:v>
                </c:pt>
                <c:pt idx="97">
                  <c:v>5.7643636363636369E-3</c:v>
                </c:pt>
                <c:pt idx="98">
                  <c:v>5.8369090909090905E-3</c:v>
                </c:pt>
                <c:pt idx="99">
                  <c:v>5.9618181818181818E-3</c:v>
                </c:pt>
                <c:pt idx="100">
                  <c:v>6.0184545454545456E-3</c:v>
                </c:pt>
                <c:pt idx="101">
                  <c:v>6.0412727272727276E-3</c:v>
                </c:pt>
                <c:pt idx="102">
                  <c:v>6.1732727272727269E-3</c:v>
                </c:pt>
                <c:pt idx="103">
                  <c:v>6.2475454545454535E-3</c:v>
                </c:pt>
                <c:pt idx="104">
                  <c:v>6.2187272727272733E-3</c:v>
                </c:pt>
                <c:pt idx="105">
                  <c:v>6.2929090909090929E-3</c:v>
                </c:pt>
                <c:pt idx="106">
                  <c:v>6.4228181818181814E-3</c:v>
                </c:pt>
                <c:pt idx="107">
                  <c:v>6.6780909090909087E-3</c:v>
                </c:pt>
                <c:pt idx="108">
                  <c:v>6.3214545454545459E-3</c:v>
                </c:pt>
                <c:pt idx="109">
                  <c:v>6.2871818181818176E-3</c:v>
                </c:pt>
                <c:pt idx="110">
                  <c:v>6.2085454545454536E-3</c:v>
                </c:pt>
                <c:pt idx="111">
                  <c:v>6.0319090909090904E-3</c:v>
                </c:pt>
                <c:pt idx="112">
                  <c:v>6.0240909090909095E-3</c:v>
                </c:pt>
                <c:pt idx="113">
                  <c:v>5.9973636363636366E-3</c:v>
                </c:pt>
                <c:pt idx="114">
                  <c:v>6.1473636363636366E-3</c:v>
                </c:pt>
                <c:pt idx="115">
                  <c:v>6.1959090909090913E-3</c:v>
                </c:pt>
                <c:pt idx="116">
                  <c:v>6.1418181818181823E-3</c:v>
                </c:pt>
                <c:pt idx="117">
                  <c:v>5.9654545454545455E-3</c:v>
                </c:pt>
                <c:pt idx="118">
                  <c:v>5.9819090909090907E-3</c:v>
                </c:pt>
                <c:pt idx="119">
                  <c:v>5.8519090909090908E-3</c:v>
                </c:pt>
                <c:pt idx="120">
                  <c:v>5.8711818181818179E-3</c:v>
                </c:pt>
                <c:pt idx="121">
                  <c:v>6.0627272727272726E-3</c:v>
                </c:pt>
                <c:pt idx="122">
                  <c:v>6.1132727272727276E-3</c:v>
                </c:pt>
                <c:pt idx="123">
                  <c:v>5.9570000000000005E-3</c:v>
                </c:pt>
                <c:pt idx="124">
                  <c:v>5.7196363636363634E-3</c:v>
                </c:pt>
                <c:pt idx="125">
                  <c:v>5.3543636363636371E-3</c:v>
                </c:pt>
                <c:pt idx="126">
                  <c:v>5.2973636363636374E-3</c:v>
                </c:pt>
                <c:pt idx="127">
                  <c:v>5.3001818181818185E-3</c:v>
                </c:pt>
                <c:pt idx="128">
                  <c:v>5.3461818181818185E-3</c:v>
                </c:pt>
                <c:pt idx="129">
                  <c:v>5.0286363636363636E-3</c:v>
                </c:pt>
                <c:pt idx="130">
                  <c:v>4.8510909090909099E-3</c:v>
                </c:pt>
                <c:pt idx="131">
                  <c:v>4.7234545454545454E-3</c:v>
                </c:pt>
                <c:pt idx="132">
                  <c:v>4.5643636363636364E-3</c:v>
                </c:pt>
                <c:pt idx="133">
                  <c:v>4.4189999999999993E-3</c:v>
                </c:pt>
                <c:pt idx="134">
                  <c:v>4.3445454545454542E-3</c:v>
                </c:pt>
                <c:pt idx="135">
                  <c:v>4.3327272727272728E-3</c:v>
                </c:pt>
                <c:pt idx="136">
                  <c:v>4.1983636363636364E-3</c:v>
                </c:pt>
                <c:pt idx="137">
                  <c:v>3.9560000000000003E-3</c:v>
                </c:pt>
                <c:pt idx="138">
                  <c:v>3.7747272727272729E-3</c:v>
                </c:pt>
                <c:pt idx="139">
                  <c:v>3.583090909090909E-3</c:v>
                </c:pt>
                <c:pt idx="140">
                  <c:v>3.618727272727273E-3</c:v>
                </c:pt>
                <c:pt idx="141">
                  <c:v>3.6813636363636367E-3</c:v>
                </c:pt>
                <c:pt idx="142">
                  <c:v>3.5327272727272733E-3</c:v>
                </c:pt>
                <c:pt idx="143">
                  <c:v>3.339E-3</c:v>
                </c:pt>
                <c:pt idx="144">
                  <c:v>3.3276363636363633E-3</c:v>
                </c:pt>
                <c:pt idx="145">
                  <c:v>3.1854545454545456E-3</c:v>
                </c:pt>
                <c:pt idx="146">
                  <c:v>3.0609999999999999E-3</c:v>
                </c:pt>
                <c:pt idx="147">
                  <c:v>3.1803636363636366E-3</c:v>
                </c:pt>
                <c:pt idx="148">
                  <c:v>3.2416363636363636E-3</c:v>
                </c:pt>
                <c:pt idx="149">
                  <c:v>3.1069090909090912E-3</c:v>
                </c:pt>
                <c:pt idx="150">
                  <c:v>3.0192727272727272E-3</c:v>
                </c:pt>
                <c:pt idx="151">
                  <c:v>2.7907272727272728E-3</c:v>
                </c:pt>
                <c:pt idx="152">
                  <c:v>3.0407272727272726E-3</c:v>
                </c:pt>
                <c:pt idx="153">
                  <c:v>3.0277272727272726E-3</c:v>
                </c:pt>
                <c:pt idx="154">
                  <c:v>3.0321818181818175E-3</c:v>
                </c:pt>
                <c:pt idx="155">
                  <c:v>2.9282727272727268E-3</c:v>
                </c:pt>
                <c:pt idx="156">
                  <c:v>3.1012727272727273E-3</c:v>
                </c:pt>
                <c:pt idx="157">
                  <c:v>3.2994545454545455E-3</c:v>
                </c:pt>
                <c:pt idx="158">
                  <c:v>3.1751818181818183E-3</c:v>
                </c:pt>
                <c:pt idx="159">
                  <c:v>3.1822727272727276E-3</c:v>
                </c:pt>
                <c:pt idx="160">
                  <c:v>3.3190909090909091E-3</c:v>
                </c:pt>
                <c:pt idx="161">
                  <c:v>3.5157272727272728E-3</c:v>
                </c:pt>
                <c:pt idx="162">
                  <c:v>3.5716363636363632E-3</c:v>
                </c:pt>
                <c:pt idx="163">
                  <c:v>3.3964545454545445E-3</c:v>
                </c:pt>
                <c:pt idx="164">
                  <c:v>3.5375454545454547E-3</c:v>
                </c:pt>
                <c:pt idx="165">
                  <c:v>3.4646363636363637E-3</c:v>
                </c:pt>
                <c:pt idx="166">
                  <c:v>3.4699090909090903E-3</c:v>
                </c:pt>
                <c:pt idx="167">
                  <c:v>3.2404545454545451E-3</c:v>
                </c:pt>
                <c:pt idx="168">
                  <c:v>3.1513636363636366E-3</c:v>
                </c:pt>
                <c:pt idx="169">
                  <c:v>3.2754545454545454E-3</c:v>
                </c:pt>
                <c:pt idx="170">
                  <c:v>3.2228181818181822E-3</c:v>
                </c:pt>
                <c:pt idx="171">
                  <c:v>3.2319090909090908E-3</c:v>
                </c:pt>
                <c:pt idx="172">
                  <c:v>3.1030000000000003E-3</c:v>
                </c:pt>
                <c:pt idx="173">
                  <c:v>3.2671818181818179E-3</c:v>
                </c:pt>
                <c:pt idx="174">
                  <c:v>3.1930000000000001E-3</c:v>
                </c:pt>
                <c:pt idx="175">
                  <c:v>3.1830909090909089E-3</c:v>
                </c:pt>
                <c:pt idx="176">
                  <c:v>3.2143636363636363E-3</c:v>
                </c:pt>
                <c:pt idx="177">
                  <c:v>3.6452727272727266E-3</c:v>
                </c:pt>
                <c:pt idx="178">
                  <c:v>3.8013636363636357E-3</c:v>
                </c:pt>
                <c:pt idx="179">
                  <c:v>3.8548181818181815E-3</c:v>
                </c:pt>
                <c:pt idx="180">
                  <c:v>3.7960909090909087E-3</c:v>
                </c:pt>
                <c:pt idx="181">
                  <c:v>4.0385454545454553E-3</c:v>
                </c:pt>
                <c:pt idx="182">
                  <c:v>4.0960909090909095E-3</c:v>
                </c:pt>
                <c:pt idx="183">
                  <c:v>4.2124545454545461E-3</c:v>
                </c:pt>
                <c:pt idx="184">
                  <c:v>4.2027272727272729E-3</c:v>
                </c:pt>
                <c:pt idx="185">
                  <c:v>4.3273636363636361E-3</c:v>
                </c:pt>
                <c:pt idx="186">
                  <c:v>4.2150909090909088E-3</c:v>
                </c:pt>
                <c:pt idx="187">
                  <c:v>4.2778181818181821E-3</c:v>
                </c:pt>
                <c:pt idx="188">
                  <c:v>4.1121818181818178E-3</c:v>
                </c:pt>
                <c:pt idx="189">
                  <c:v>4.2559090909090906E-3</c:v>
                </c:pt>
                <c:pt idx="190">
                  <c:v>4.2698181818181819E-3</c:v>
                </c:pt>
                <c:pt idx="191">
                  <c:v>4.5009999999999998E-3</c:v>
                </c:pt>
                <c:pt idx="192">
                  <c:v>4.5138181818181813E-3</c:v>
                </c:pt>
                <c:pt idx="193">
                  <c:v>4.6586363636363639E-3</c:v>
                </c:pt>
                <c:pt idx="194">
                  <c:v>4.8068181818181821E-3</c:v>
                </c:pt>
                <c:pt idx="195">
                  <c:v>5.2288181818181817E-3</c:v>
                </c:pt>
                <c:pt idx="196">
                  <c:v>5.3258181818181816E-3</c:v>
                </c:pt>
                <c:pt idx="197">
                  <c:v>5.6394545454545456E-3</c:v>
                </c:pt>
                <c:pt idx="198">
                  <c:v>5.9940909090909081E-3</c:v>
                </c:pt>
                <c:pt idx="199">
                  <c:v>6.1450000000000003E-3</c:v>
                </c:pt>
                <c:pt idx="200">
                  <c:v>6.2924545454545455E-3</c:v>
                </c:pt>
                <c:pt idx="201">
                  <c:v>6.3901818181818192E-3</c:v>
                </c:pt>
                <c:pt idx="202">
                  <c:v>6.4744545454545445E-3</c:v>
                </c:pt>
                <c:pt idx="203">
                  <c:v>6.6708181818181814E-3</c:v>
                </c:pt>
                <c:pt idx="204">
                  <c:v>6.6464545454545465E-3</c:v>
                </c:pt>
                <c:pt idx="205">
                  <c:v>6.6909999999999999E-3</c:v>
                </c:pt>
                <c:pt idx="206">
                  <c:v>6.493545454545455E-3</c:v>
                </c:pt>
                <c:pt idx="207">
                  <c:v>6.5779999999999996E-3</c:v>
                </c:pt>
                <c:pt idx="208">
                  <c:v>6.6211818181818177E-3</c:v>
                </c:pt>
                <c:pt idx="209">
                  <c:v>6.5047272727272723E-3</c:v>
                </c:pt>
                <c:pt idx="210">
                  <c:v>6.3708181818181824E-3</c:v>
                </c:pt>
                <c:pt idx="211">
                  <c:v>6.4700909090909088E-3</c:v>
                </c:pt>
                <c:pt idx="212">
                  <c:v>6.4980909090909108E-3</c:v>
                </c:pt>
                <c:pt idx="213">
                  <c:v>6.5210909090909078E-3</c:v>
                </c:pt>
                <c:pt idx="214">
                  <c:v>6.5419999999999983E-3</c:v>
                </c:pt>
                <c:pt idx="215">
                  <c:v>6.6089090909090906E-3</c:v>
                </c:pt>
                <c:pt idx="216">
                  <c:v>6.7516363636363633E-3</c:v>
                </c:pt>
                <c:pt idx="217">
                  <c:v>7.1256363636363626E-3</c:v>
                </c:pt>
                <c:pt idx="218">
                  <c:v>6.8526363636363637E-3</c:v>
                </c:pt>
                <c:pt idx="219">
                  <c:v>6.8913636363636373E-3</c:v>
                </c:pt>
                <c:pt idx="220">
                  <c:v>6.9084545454545458E-3</c:v>
                </c:pt>
                <c:pt idx="221">
                  <c:v>6.951545454545455E-3</c:v>
                </c:pt>
                <c:pt idx="222">
                  <c:v>6.9447272727272717E-3</c:v>
                </c:pt>
                <c:pt idx="223">
                  <c:v>7.062909090909091E-3</c:v>
                </c:pt>
                <c:pt idx="224">
                  <c:v>7.2082727272727272E-3</c:v>
                </c:pt>
                <c:pt idx="225">
                  <c:v>7.134545454545455E-3</c:v>
                </c:pt>
                <c:pt idx="226">
                  <c:v>7.1600909090909102E-3</c:v>
                </c:pt>
                <c:pt idx="227">
                  <c:v>7.0008181818181827E-3</c:v>
                </c:pt>
                <c:pt idx="228">
                  <c:v>6.5579090909090917E-3</c:v>
                </c:pt>
                <c:pt idx="229">
                  <c:v>6.7787272727272748E-3</c:v>
                </c:pt>
                <c:pt idx="230">
                  <c:v>6.6344545454545458E-3</c:v>
                </c:pt>
                <c:pt idx="231">
                  <c:v>6.6119090909090902E-3</c:v>
                </c:pt>
                <c:pt idx="232">
                  <c:v>6.6907272727272727E-3</c:v>
                </c:pt>
                <c:pt idx="233">
                  <c:v>6.4975454545454555E-3</c:v>
                </c:pt>
                <c:pt idx="234">
                  <c:v>6.1775454545454555E-3</c:v>
                </c:pt>
                <c:pt idx="235">
                  <c:v>5.8428181818181825E-3</c:v>
                </c:pt>
                <c:pt idx="236">
                  <c:v>5.7749090909090918E-3</c:v>
                </c:pt>
                <c:pt idx="237">
                  <c:v>5.6682727272727275E-3</c:v>
                </c:pt>
                <c:pt idx="238">
                  <c:v>5.6113636363636357E-3</c:v>
                </c:pt>
                <c:pt idx="239">
                  <c:v>5.6009090909090904E-3</c:v>
                </c:pt>
                <c:pt idx="240">
                  <c:v>5.5692727272727257E-3</c:v>
                </c:pt>
                <c:pt idx="241">
                  <c:v>5.5748181818181799E-3</c:v>
                </c:pt>
                <c:pt idx="242">
                  <c:v>5.458818181818181E-3</c:v>
                </c:pt>
                <c:pt idx="243">
                  <c:v>5.3547272727272732E-3</c:v>
                </c:pt>
                <c:pt idx="244">
                  <c:v>5.3881818181818189E-3</c:v>
                </c:pt>
                <c:pt idx="245">
                  <c:v>5.5675454545454552E-3</c:v>
                </c:pt>
                <c:pt idx="246">
                  <c:v>5.6485454545454556E-3</c:v>
                </c:pt>
                <c:pt idx="247">
                  <c:v>5.4570909090909097E-3</c:v>
                </c:pt>
                <c:pt idx="248">
                  <c:v>5.5417272727272728E-3</c:v>
                </c:pt>
                <c:pt idx="249">
                  <c:v>5.4889090909090912E-3</c:v>
                </c:pt>
                <c:pt idx="250">
                  <c:v>5.5707272727272723E-3</c:v>
                </c:pt>
                <c:pt idx="251">
                  <c:v>5.4770000000000001E-3</c:v>
                </c:pt>
                <c:pt idx="252">
                  <c:v>5.3991818181818177E-3</c:v>
                </c:pt>
                <c:pt idx="253">
                  <c:v>5.3989090909090914E-3</c:v>
                </c:pt>
                <c:pt idx="254">
                  <c:v>5.3010909090909098E-3</c:v>
                </c:pt>
                <c:pt idx="255">
                  <c:v>5.3638181818181814E-3</c:v>
                </c:pt>
                <c:pt idx="256">
                  <c:v>5.2697272727272731E-3</c:v>
                </c:pt>
                <c:pt idx="257">
                  <c:v>5.2121818181818181E-3</c:v>
                </c:pt>
                <c:pt idx="258">
                  <c:v>5.2967272727272724E-3</c:v>
                </c:pt>
                <c:pt idx="259">
                  <c:v>5.1281818181818182E-3</c:v>
                </c:pt>
                <c:pt idx="260">
                  <c:v>5.2395454545454542E-3</c:v>
                </c:pt>
                <c:pt idx="261">
                  <c:v>5.0261818181818185E-3</c:v>
                </c:pt>
                <c:pt idx="262">
                  <c:v>4.9380909090909093E-3</c:v>
                </c:pt>
                <c:pt idx="263">
                  <c:v>4.8100000000000009E-3</c:v>
                </c:pt>
                <c:pt idx="264">
                  <c:v>4.7770000000000009E-3</c:v>
                </c:pt>
                <c:pt idx="265">
                  <c:v>4.7665454545454547E-3</c:v>
                </c:pt>
                <c:pt idx="266">
                  <c:v>4.5301818181818177E-3</c:v>
                </c:pt>
                <c:pt idx="267">
                  <c:v>4.4376363636363632E-3</c:v>
                </c:pt>
                <c:pt idx="268">
                  <c:v>4.2670909090909087E-3</c:v>
                </c:pt>
                <c:pt idx="269">
                  <c:v>4.2169090909090906E-3</c:v>
                </c:pt>
                <c:pt idx="270">
                  <c:v>4.1943636363636367E-3</c:v>
                </c:pt>
                <c:pt idx="271">
                  <c:v>4.0849090909090904E-3</c:v>
                </c:pt>
                <c:pt idx="272">
                  <c:v>4.1578181818181818E-3</c:v>
                </c:pt>
                <c:pt idx="273">
                  <c:v>4.197090909090909E-3</c:v>
                </c:pt>
                <c:pt idx="274">
                  <c:v>4.3085454545454547E-3</c:v>
                </c:pt>
                <c:pt idx="275">
                  <c:v>4.1758181818181816E-3</c:v>
                </c:pt>
                <c:pt idx="276">
                  <c:v>4.1209999999999997E-3</c:v>
                </c:pt>
                <c:pt idx="277">
                  <c:v>4.1638181818181817E-3</c:v>
                </c:pt>
                <c:pt idx="278">
                  <c:v>4.2326363636363629E-3</c:v>
                </c:pt>
                <c:pt idx="279">
                  <c:v>4.4574545454545457E-3</c:v>
                </c:pt>
                <c:pt idx="280">
                  <c:v>4.7109090909090911E-3</c:v>
                </c:pt>
                <c:pt idx="281">
                  <c:v>4.6070000000000009E-3</c:v>
                </c:pt>
                <c:pt idx="282">
                  <c:v>4.5945454545454545E-3</c:v>
                </c:pt>
                <c:pt idx="283">
                  <c:v>4.3189090909090911E-3</c:v>
                </c:pt>
                <c:pt idx="284">
                  <c:v>4.3490909090909084E-3</c:v>
                </c:pt>
                <c:pt idx="285">
                  <c:v>4.3619090909090908E-3</c:v>
                </c:pt>
                <c:pt idx="286">
                  <c:v>4.42790909090909E-3</c:v>
                </c:pt>
                <c:pt idx="287">
                  <c:v>4.4490909090909086E-3</c:v>
                </c:pt>
                <c:pt idx="288">
                  <c:v>4.5804545454545455E-3</c:v>
                </c:pt>
                <c:pt idx="289">
                  <c:v>4.6353636363636362E-3</c:v>
                </c:pt>
                <c:pt idx="290">
                  <c:v>4.634727272727273E-3</c:v>
                </c:pt>
                <c:pt idx="291">
                  <c:v>4.533545454545455E-3</c:v>
                </c:pt>
                <c:pt idx="292">
                  <c:v>4.7327272727272721E-3</c:v>
                </c:pt>
                <c:pt idx="293">
                  <c:v>4.922454545454545E-3</c:v>
                </c:pt>
                <c:pt idx="294">
                  <c:v>5.5435454545454546E-3</c:v>
                </c:pt>
                <c:pt idx="295">
                  <c:v>5.672E-3</c:v>
                </c:pt>
                <c:pt idx="296">
                  <c:v>5.7712727272727273E-3</c:v>
                </c:pt>
                <c:pt idx="297">
                  <c:v>6.2086363636363632E-3</c:v>
                </c:pt>
                <c:pt idx="298">
                  <c:v>6.3859999999999993E-3</c:v>
                </c:pt>
                <c:pt idx="299">
                  <c:v>6.4718181818181819E-3</c:v>
                </c:pt>
                <c:pt idx="300">
                  <c:v>6.458454545454545E-3</c:v>
                </c:pt>
                <c:pt idx="301">
                  <c:v>6.6178181818181822E-3</c:v>
                </c:pt>
                <c:pt idx="302">
                  <c:v>6.5449999999999987E-3</c:v>
                </c:pt>
                <c:pt idx="303">
                  <c:v>6.6983636363636377E-3</c:v>
                </c:pt>
                <c:pt idx="304">
                  <c:v>6.6949090909090908E-3</c:v>
                </c:pt>
                <c:pt idx="305">
                  <c:v>6.4426363636363639E-3</c:v>
                </c:pt>
                <c:pt idx="306">
                  <c:v>6.5124545454545461E-3</c:v>
                </c:pt>
                <c:pt idx="307">
                  <c:v>6.5498181818181836E-3</c:v>
                </c:pt>
                <c:pt idx="308">
                  <c:v>6.3099090909090908E-3</c:v>
                </c:pt>
                <c:pt idx="309">
                  <c:v>6.601000000000001E-3</c:v>
                </c:pt>
                <c:pt idx="310">
                  <c:v>6.6399999999999992E-3</c:v>
                </c:pt>
                <c:pt idx="311">
                  <c:v>6.8491818181818185E-3</c:v>
                </c:pt>
                <c:pt idx="312">
                  <c:v>6.7937272727272733E-3</c:v>
                </c:pt>
                <c:pt idx="313">
                  <c:v>6.9459090909090911E-3</c:v>
                </c:pt>
                <c:pt idx="314">
                  <c:v>7.0296363636363638E-3</c:v>
                </c:pt>
                <c:pt idx="315">
                  <c:v>7.1017272727272726E-3</c:v>
                </c:pt>
                <c:pt idx="316">
                  <c:v>7.3597272727272713E-3</c:v>
                </c:pt>
                <c:pt idx="317">
                  <c:v>7.5347272727272728E-3</c:v>
                </c:pt>
                <c:pt idx="318">
                  <c:v>7.726454545454545E-3</c:v>
                </c:pt>
                <c:pt idx="319">
                  <c:v>7.8468181818181822E-3</c:v>
                </c:pt>
                <c:pt idx="320">
                  <c:v>7.796E-3</c:v>
                </c:pt>
                <c:pt idx="321">
                  <c:v>7.7840000000000001E-3</c:v>
                </c:pt>
                <c:pt idx="322">
                  <c:v>7.9229090909090898E-3</c:v>
                </c:pt>
                <c:pt idx="323">
                  <c:v>8.0407272727272706E-3</c:v>
                </c:pt>
                <c:pt idx="324">
                  <c:v>8.1215454545454542E-3</c:v>
                </c:pt>
                <c:pt idx="325">
                  <c:v>8.0862727272727267E-3</c:v>
                </c:pt>
                <c:pt idx="326">
                  <c:v>8.2732727272727263E-3</c:v>
                </c:pt>
                <c:pt idx="327">
                  <c:v>8.2110909090909109E-3</c:v>
                </c:pt>
                <c:pt idx="328">
                  <c:v>8.1057272727272731E-3</c:v>
                </c:pt>
                <c:pt idx="329">
                  <c:v>7.9799090909090913E-3</c:v>
                </c:pt>
                <c:pt idx="330">
                  <c:v>7.9583636363636367E-3</c:v>
                </c:pt>
                <c:pt idx="331">
                  <c:v>8.0768181818181833E-3</c:v>
                </c:pt>
                <c:pt idx="332">
                  <c:v>8.3061818181818185E-3</c:v>
                </c:pt>
                <c:pt idx="333">
                  <c:v>8.1157272727272727E-3</c:v>
                </c:pt>
                <c:pt idx="334">
                  <c:v>8.0778181818181808E-3</c:v>
                </c:pt>
                <c:pt idx="335">
                  <c:v>7.9857272727272728E-3</c:v>
                </c:pt>
                <c:pt idx="336">
                  <c:v>8.0091818181818198E-3</c:v>
                </c:pt>
                <c:pt idx="337">
                  <c:v>7.7779090909090931E-3</c:v>
                </c:pt>
                <c:pt idx="338">
                  <c:v>7.6359090909090899E-3</c:v>
                </c:pt>
                <c:pt idx="339">
                  <c:v>7.6041818181818181E-3</c:v>
                </c:pt>
                <c:pt idx="340">
                  <c:v>7.604545454545455E-3</c:v>
                </c:pt>
                <c:pt idx="341">
                  <c:v>7.5810909090909089E-3</c:v>
                </c:pt>
                <c:pt idx="342">
                  <c:v>7.4126363636363634E-3</c:v>
                </c:pt>
                <c:pt idx="343">
                  <c:v>7.1109090909090896E-3</c:v>
                </c:pt>
                <c:pt idx="344">
                  <c:v>6.9487272727272731E-3</c:v>
                </c:pt>
                <c:pt idx="345">
                  <c:v>6.888363636363636E-3</c:v>
                </c:pt>
                <c:pt idx="346">
                  <c:v>6.7970909090909089E-3</c:v>
                </c:pt>
                <c:pt idx="347">
                  <c:v>6.6198181818181824E-3</c:v>
                </c:pt>
                <c:pt idx="348">
                  <c:v>6.5688181818181835E-3</c:v>
                </c:pt>
                <c:pt idx="349">
                  <c:v>6.4734545454545461E-3</c:v>
                </c:pt>
                <c:pt idx="350">
                  <c:v>6.4290000000000007E-3</c:v>
                </c:pt>
                <c:pt idx="351">
                  <c:v>6.240272727272728E-3</c:v>
                </c:pt>
                <c:pt idx="352">
                  <c:v>6.1472727272727269E-3</c:v>
                </c:pt>
                <c:pt idx="353">
                  <c:v>5.7273636363636355E-3</c:v>
                </c:pt>
                <c:pt idx="354">
                  <c:v>5.6156363636363634E-3</c:v>
                </c:pt>
                <c:pt idx="355">
                  <c:v>5.6063636363636368E-3</c:v>
                </c:pt>
                <c:pt idx="356">
                  <c:v>5.4712727272727274E-3</c:v>
                </c:pt>
                <c:pt idx="357">
                  <c:v>5.3245454545454551E-3</c:v>
                </c:pt>
                <c:pt idx="358">
                  <c:v>5.0575454545454543E-3</c:v>
                </c:pt>
                <c:pt idx="359">
                  <c:v>4.7336363636363635E-3</c:v>
                </c:pt>
                <c:pt idx="360">
                  <c:v>4.4808181818181813E-3</c:v>
                </c:pt>
                <c:pt idx="361">
                  <c:v>4.2825454545454547E-3</c:v>
                </c:pt>
                <c:pt idx="362">
                  <c:v>4.3387272727272727E-3</c:v>
                </c:pt>
                <c:pt idx="363">
                  <c:v>4.1777272727272739E-3</c:v>
                </c:pt>
                <c:pt idx="364">
                  <c:v>4.1577272727272721E-3</c:v>
                </c:pt>
                <c:pt idx="365">
                  <c:v>4.2454545454545453E-3</c:v>
                </c:pt>
                <c:pt idx="366">
                  <c:v>4.1881818181818183E-3</c:v>
                </c:pt>
                <c:pt idx="367">
                  <c:v>4.3219090909090907E-3</c:v>
                </c:pt>
                <c:pt idx="368">
                  <c:v>4.316545454545454E-3</c:v>
                </c:pt>
                <c:pt idx="369">
                  <c:v>4.3546363636363643E-3</c:v>
                </c:pt>
                <c:pt idx="370">
                  <c:v>4.4251818181818186E-3</c:v>
                </c:pt>
                <c:pt idx="371">
                  <c:v>4.2977272727272725E-3</c:v>
                </c:pt>
                <c:pt idx="372">
                  <c:v>4.2266363636363638E-3</c:v>
                </c:pt>
                <c:pt idx="373">
                  <c:v>4.0954545454545454E-3</c:v>
                </c:pt>
                <c:pt idx="374">
                  <c:v>4.0249090909090911E-3</c:v>
                </c:pt>
                <c:pt idx="375">
                  <c:v>4.0391818181818185E-3</c:v>
                </c:pt>
                <c:pt idx="376">
                  <c:v>3.5310909090909091E-3</c:v>
                </c:pt>
                <c:pt idx="377">
                  <c:v>3.4183636363636365E-3</c:v>
                </c:pt>
                <c:pt idx="378">
                  <c:v>3.0219090909090907E-3</c:v>
                </c:pt>
                <c:pt idx="379">
                  <c:v>2.966636363636364E-3</c:v>
                </c:pt>
                <c:pt idx="380">
                  <c:v>3.1843636363636362E-3</c:v>
                </c:pt>
                <c:pt idx="381">
                  <c:v>3.1453636363636362E-3</c:v>
                </c:pt>
                <c:pt idx="382">
                  <c:v>3.3296363636363636E-3</c:v>
                </c:pt>
                <c:pt idx="383">
                  <c:v>3.3167272727272728E-3</c:v>
                </c:pt>
                <c:pt idx="384">
                  <c:v>3.1811818181818187E-3</c:v>
                </c:pt>
                <c:pt idx="385">
                  <c:v>3.149272727272728E-3</c:v>
                </c:pt>
                <c:pt idx="386">
                  <c:v>3.1310000000000005E-3</c:v>
                </c:pt>
                <c:pt idx="387">
                  <c:v>3.4324545454545458E-3</c:v>
                </c:pt>
                <c:pt idx="388">
                  <c:v>3.4146363636363632E-3</c:v>
                </c:pt>
                <c:pt idx="389">
                  <c:v>3.513909090909091E-3</c:v>
                </c:pt>
                <c:pt idx="390">
                  <c:v>3.5219090909090907E-3</c:v>
                </c:pt>
                <c:pt idx="391">
                  <c:v>3.3019999999999994E-3</c:v>
                </c:pt>
                <c:pt idx="392">
                  <c:v>3.4100909090909095E-3</c:v>
                </c:pt>
                <c:pt idx="393">
                  <c:v>3.461363636363637E-3</c:v>
                </c:pt>
                <c:pt idx="394">
                  <c:v>3.4871818181818185E-3</c:v>
                </c:pt>
                <c:pt idx="395">
                  <c:v>3.5483636363636368E-3</c:v>
                </c:pt>
                <c:pt idx="396">
                  <c:v>3.4540909090909093E-3</c:v>
                </c:pt>
                <c:pt idx="397">
                  <c:v>3.466818181818182E-3</c:v>
                </c:pt>
                <c:pt idx="398">
                  <c:v>3.4050909090909093E-3</c:v>
                </c:pt>
                <c:pt idx="399">
                  <c:v>3.4764545454545452E-3</c:v>
                </c:pt>
                <c:pt idx="400">
                  <c:v>3.5666363636363634E-3</c:v>
                </c:pt>
                <c:pt idx="401">
                  <c:v>3.6436363636363641E-3</c:v>
                </c:pt>
                <c:pt idx="402">
                  <c:v>3.6980909090909091E-3</c:v>
                </c:pt>
                <c:pt idx="403">
                  <c:v>3.5789090909090909E-3</c:v>
                </c:pt>
                <c:pt idx="404">
                  <c:v>3.3738181818181818E-3</c:v>
                </c:pt>
                <c:pt idx="405">
                  <c:v>3.604363636363636E-3</c:v>
                </c:pt>
                <c:pt idx="406">
                  <c:v>3.6769090909090914E-3</c:v>
                </c:pt>
                <c:pt idx="407">
                  <c:v>3.9188181818181822E-3</c:v>
                </c:pt>
                <c:pt idx="408">
                  <c:v>3.9300909090909091E-3</c:v>
                </c:pt>
                <c:pt idx="409">
                  <c:v>4.1729999999999996E-3</c:v>
                </c:pt>
                <c:pt idx="410">
                  <c:v>4.2713636363636365E-3</c:v>
                </c:pt>
                <c:pt idx="411">
                  <c:v>4.2175454545454539E-3</c:v>
                </c:pt>
                <c:pt idx="412">
                  <c:v>4.2469999999999999E-3</c:v>
                </c:pt>
                <c:pt idx="413">
                  <c:v>4.2485454545454545E-3</c:v>
                </c:pt>
                <c:pt idx="414">
                  <c:v>4.3446363636363639E-3</c:v>
                </c:pt>
                <c:pt idx="415">
                  <c:v>4.6727272727272728E-3</c:v>
                </c:pt>
                <c:pt idx="416">
                  <c:v>4.5560909090909098E-3</c:v>
                </c:pt>
                <c:pt idx="417">
                  <c:v>4.6186363636363647E-3</c:v>
                </c:pt>
                <c:pt idx="418">
                  <c:v>4.6725454545454553E-3</c:v>
                </c:pt>
                <c:pt idx="419">
                  <c:v>4.7885454545454542E-3</c:v>
                </c:pt>
                <c:pt idx="420">
                  <c:v>4.6614545454545459E-3</c:v>
                </c:pt>
                <c:pt idx="421">
                  <c:v>4.9246363636363637E-3</c:v>
                </c:pt>
                <c:pt idx="422">
                  <c:v>4.998636363636364E-3</c:v>
                </c:pt>
                <c:pt idx="423">
                  <c:v>4.9150909090909098E-3</c:v>
                </c:pt>
                <c:pt idx="424">
                  <c:v>4.9235454545454548E-3</c:v>
                </c:pt>
                <c:pt idx="425">
                  <c:v>5.0476363636363635E-3</c:v>
                </c:pt>
                <c:pt idx="426">
                  <c:v>5.0294545454545453E-3</c:v>
                </c:pt>
                <c:pt idx="427">
                  <c:v>4.9741818181818177E-3</c:v>
                </c:pt>
                <c:pt idx="428">
                  <c:v>4.9749090909090906E-3</c:v>
                </c:pt>
                <c:pt idx="429">
                  <c:v>4.8766363636363634E-3</c:v>
                </c:pt>
                <c:pt idx="430">
                  <c:v>4.9737272727272729E-3</c:v>
                </c:pt>
                <c:pt idx="431">
                  <c:v>4.8269090909090909E-3</c:v>
                </c:pt>
                <c:pt idx="432">
                  <c:v>4.552909090909091E-3</c:v>
                </c:pt>
                <c:pt idx="433">
                  <c:v>4.4409090909090917E-3</c:v>
                </c:pt>
                <c:pt idx="434">
                  <c:v>4.6448181818181822E-3</c:v>
                </c:pt>
                <c:pt idx="435">
                  <c:v>4.8085454545454542E-3</c:v>
                </c:pt>
                <c:pt idx="436">
                  <c:v>4.8109999999999993E-3</c:v>
                </c:pt>
                <c:pt idx="437">
                  <c:v>4.8644545454545459E-3</c:v>
                </c:pt>
                <c:pt idx="438">
                  <c:v>4.9288181818181809E-3</c:v>
                </c:pt>
                <c:pt idx="439">
                  <c:v>4.9008181818181824E-3</c:v>
                </c:pt>
                <c:pt idx="440">
                  <c:v>5.1009090909090917E-3</c:v>
                </c:pt>
                <c:pt idx="441">
                  <c:v>4.947E-3</c:v>
                </c:pt>
                <c:pt idx="442">
                  <c:v>5.0099999999999997E-3</c:v>
                </c:pt>
                <c:pt idx="443">
                  <c:v>5.191454545454546E-3</c:v>
                </c:pt>
                <c:pt idx="444">
                  <c:v>5.3847272727272728E-3</c:v>
                </c:pt>
                <c:pt idx="445">
                  <c:v>5.2590000000000007E-3</c:v>
                </c:pt>
                <c:pt idx="446">
                  <c:v>5.3613636363636363E-3</c:v>
                </c:pt>
                <c:pt idx="447">
                  <c:v>5.4123636363636379E-3</c:v>
                </c:pt>
                <c:pt idx="448">
                  <c:v>5.2057272727272742E-3</c:v>
                </c:pt>
                <c:pt idx="449">
                  <c:v>5.1583636363636371E-3</c:v>
                </c:pt>
                <c:pt idx="450">
                  <c:v>5.0995454545454547E-3</c:v>
                </c:pt>
                <c:pt idx="451">
                  <c:v>5.0132727272727273E-3</c:v>
                </c:pt>
                <c:pt idx="452">
                  <c:v>4.9139090909090903E-3</c:v>
                </c:pt>
                <c:pt idx="453">
                  <c:v>4.871181818181817E-3</c:v>
                </c:pt>
                <c:pt idx="454">
                  <c:v>4.6150909090909081E-3</c:v>
                </c:pt>
                <c:pt idx="455">
                  <c:v>4.5277272727272727E-3</c:v>
                </c:pt>
                <c:pt idx="456">
                  <c:v>4.0350000000000004E-3</c:v>
                </c:pt>
                <c:pt idx="457">
                  <c:v>3.6331818181818184E-3</c:v>
                </c:pt>
                <c:pt idx="458">
                  <c:v>3.391454545454546E-3</c:v>
                </c:pt>
                <c:pt idx="459">
                  <c:v>3.3081818181818186E-3</c:v>
                </c:pt>
                <c:pt idx="460">
                  <c:v>3.095545454545455E-3</c:v>
                </c:pt>
                <c:pt idx="461">
                  <c:v>2.938727272727273E-3</c:v>
                </c:pt>
                <c:pt idx="462">
                  <c:v>2.7756363636363638E-3</c:v>
                </c:pt>
                <c:pt idx="463">
                  <c:v>2.7686363636363637E-3</c:v>
                </c:pt>
                <c:pt idx="464">
                  <c:v>2.7523636363636366E-3</c:v>
                </c:pt>
                <c:pt idx="465">
                  <c:v>2.6218181818181822E-3</c:v>
                </c:pt>
                <c:pt idx="466">
                  <c:v>2.446090909090909E-3</c:v>
                </c:pt>
                <c:pt idx="467">
                  <c:v>2.7690909090909094E-3</c:v>
                </c:pt>
                <c:pt idx="468">
                  <c:v>2.7355454545454545E-3</c:v>
                </c:pt>
                <c:pt idx="469">
                  <c:v>2.8383636363636363E-3</c:v>
                </c:pt>
                <c:pt idx="470">
                  <c:v>2.8367272727272724E-3</c:v>
                </c:pt>
                <c:pt idx="471">
                  <c:v>2.7152727272727272E-3</c:v>
                </c:pt>
                <c:pt idx="472">
                  <c:v>2.7278181818181815E-3</c:v>
                </c:pt>
                <c:pt idx="473">
                  <c:v>2.6050000000000001E-3</c:v>
                </c:pt>
                <c:pt idx="474">
                  <c:v>2.5183636363636367E-3</c:v>
                </c:pt>
                <c:pt idx="475">
                  <c:v>2.4086363636363641E-3</c:v>
                </c:pt>
                <c:pt idx="476">
                  <c:v>2.2877272727272724E-3</c:v>
                </c:pt>
                <c:pt idx="477">
                  <c:v>2.2459090909090905E-3</c:v>
                </c:pt>
                <c:pt idx="478">
                  <c:v>2.292636363636363E-3</c:v>
                </c:pt>
                <c:pt idx="479">
                  <c:v>2.1966363636363637E-3</c:v>
                </c:pt>
                <c:pt idx="480">
                  <c:v>1.8995454545454545E-3</c:v>
                </c:pt>
                <c:pt idx="481">
                  <c:v>1.7475454545454545E-3</c:v>
                </c:pt>
                <c:pt idx="482">
                  <c:v>1.7042727272727272E-3</c:v>
                </c:pt>
                <c:pt idx="483">
                  <c:v>1.6895454545454542E-3</c:v>
                </c:pt>
                <c:pt idx="484">
                  <c:v>1.6183636363636363E-3</c:v>
                </c:pt>
                <c:pt idx="485">
                  <c:v>1.5131818181818182E-3</c:v>
                </c:pt>
                <c:pt idx="486">
                  <c:v>1.7211818181818183E-3</c:v>
                </c:pt>
                <c:pt idx="487">
                  <c:v>1.659727272727273E-3</c:v>
                </c:pt>
                <c:pt idx="488">
                  <c:v>1.5523636363636367E-3</c:v>
                </c:pt>
                <c:pt idx="489">
                  <c:v>1.1120000000000001E-3</c:v>
                </c:pt>
                <c:pt idx="490">
                  <c:v>1.0753636363636362E-3</c:v>
                </c:pt>
                <c:pt idx="491">
                  <c:v>9.702727272727275E-4</c:v>
                </c:pt>
                <c:pt idx="492">
                  <c:v>9.1163636363636371E-4</c:v>
                </c:pt>
                <c:pt idx="493">
                  <c:v>9.9854545454545465E-4</c:v>
                </c:pt>
                <c:pt idx="494">
                  <c:v>1.0189999999999999E-3</c:v>
                </c:pt>
                <c:pt idx="495">
                  <c:v>1.097909090909091E-3</c:v>
                </c:pt>
                <c:pt idx="496">
                  <c:v>9.6336363636363644E-4</c:v>
                </c:pt>
                <c:pt idx="497">
                  <c:v>6.5372727272727273E-4</c:v>
                </c:pt>
                <c:pt idx="498">
                  <c:v>4.5645454545454554E-4</c:v>
                </c:pt>
                <c:pt idx="499">
                  <c:v>4.0290909090909098E-4</c:v>
                </c:pt>
                <c:pt idx="500">
                  <c:v>3.9845454545454559E-4</c:v>
                </c:pt>
                <c:pt idx="501">
                  <c:v>2.8890909090909103E-4</c:v>
                </c:pt>
                <c:pt idx="502">
                  <c:v>2.7336363636363647E-4</c:v>
                </c:pt>
                <c:pt idx="503">
                  <c:v>2.2609090909090913E-4</c:v>
                </c:pt>
                <c:pt idx="504">
                  <c:v>8.9000000000000022E-5</c:v>
                </c:pt>
                <c:pt idx="505">
                  <c:v>-7.3636363636363626E-5</c:v>
                </c:pt>
                <c:pt idx="506">
                  <c:v>-3.3290909090909096E-4</c:v>
                </c:pt>
                <c:pt idx="507">
                  <c:v>-2.667272727272727E-4</c:v>
                </c:pt>
                <c:pt idx="508">
                  <c:v>-3.2945454545454548E-4</c:v>
                </c:pt>
                <c:pt idx="509">
                  <c:v>-1.7218181818181818E-4</c:v>
                </c:pt>
                <c:pt idx="510">
                  <c:v>-2.5099999999999998E-4</c:v>
                </c:pt>
                <c:pt idx="511">
                  <c:v>-5.8363636363636391E-5</c:v>
                </c:pt>
                <c:pt idx="512">
                  <c:v>-4.4363636363636369E-5</c:v>
                </c:pt>
                <c:pt idx="513">
                  <c:v>6.9818181818181795E-5</c:v>
                </c:pt>
                <c:pt idx="514">
                  <c:v>1.3527272727272726E-4</c:v>
                </c:pt>
                <c:pt idx="515">
                  <c:v>1.6418181818181817E-4</c:v>
                </c:pt>
                <c:pt idx="516">
                  <c:v>2.1554545454545454E-4</c:v>
                </c:pt>
                <c:pt idx="517">
                  <c:v>1.8190909090909089E-4</c:v>
                </c:pt>
                <c:pt idx="518">
                  <c:v>1.4100000000000001E-4</c:v>
                </c:pt>
                <c:pt idx="519">
                  <c:v>2.5599999999999999E-4</c:v>
                </c:pt>
                <c:pt idx="520">
                  <c:v>4.8518181818181814E-4</c:v>
                </c:pt>
                <c:pt idx="521">
                  <c:v>5.3736363636363628E-4</c:v>
                </c:pt>
                <c:pt idx="522">
                  <c:v>4.3045454545454545E-4</c:v>
                </c:pt>
                <c:pt idx="523">
                  <c:v>4.7645454545454537E-4</c:v>
                </c:pt>
                <c:pt idx="524">
                  <c:v>9.8181818181818236E-5</c:v>
                </c:pt>
                <c:pt idx="525">
                  <c:v>3.3454545454545479E-5</c:v>
                </c:pt>
                <c:pt idx="526">
                  <c:v>2.5727272727272731E-5</c:v>
                </c:pt>
                <c:pt idx="527">
                  <c:v>2.4272727272727241E-5</c:v>
                </c:pt>
                <c:pt idx="528">
                  <c:v>1.2627272727272726E-4</c:v>
                </c:pt>
                <c:pt idx="529">
                  <c:v>2.0545454545454545E-4</c:v>
                </c:pt>
                <c:pt idx="530">
                  <c:v>1.5345454545454543E-4</c:v>
                </c:pt>
                <c:pt idx="531">
                  <c:v>-1.181818181818179E-5</c:v>
                </c:pt>
                <c:pt idx="532">
                  <c:v>1.8181818181818189E-5</c:v>
                </c:pt>
                <c:pt idx="533">
                  <c:v>2.0272727272727272E-4</c:v>
                </c:pt>
                <c:pt idx="534">
                  <c:v>3.6109090909090905E-4</c:v>
                </c:pt>
                <c:pt idx="535">
                  <c:v>6.9499999999999998E-4</c:v>
                </c:pt>
                <c:pt idx="536">
                  <c:v>7.9709090909090919E-4</c:v>
                </c:pt>
                <c:pt idx="537">
                  <c:v>9.5045454545454556E-4</c:v>
                </c:pt>
                <c:pt idx="538">
                  <c:v>9.884545454545454E-4</c:v>
                </c:pt>
                <c:pt idx="539">
                  <c:v>1.0523636363636362E-3</c:v>
                </c:pt>
                <c:pt idx="540">
                  <c:v>1.1478181818181817E-3</c:v>
                </c:pt>
                <c:pt idx="541">
                  <c:v>1.155E-3</c:v>
                </c:pt>
                <c:pt idx="542">
                  <c:v>1.2209999999999999E-3</c:v>
                </c:pt>
                <c:pt idx="543">
                  <c:v>1.2538181818181815E-3</c:v>
                </c:pt>
                <c:pt idx="544">
                  <c:v>1.1984545454545453E-3</c:v>
                </c:pt>
                <c:pt idx="545">
                  <c:v>1.1741818181818181E-3</c:v>
                </c:pt>
                <c:pt idx="546">
                  <c:v>1.1749999999999998E-3</c:v>
                </c:pt>
                <c:pt idx="547">
                  <c:v>1.2079090909090909E-3</c:v>
                </c:pt>
                <c:pt idx="548">
                  <c:v>1.1226363636363636E-3</c:v>
                </c:pt>
                <c:pt idx="549">
                  <c:v>8.5063636363636353E-4</c:v>
                </c:pt>
                <c:pt idx="550">
                  <c:v>8.3945454545454536E-4</c:v>
                </c:pt>
                <c:pt idx="551">
                  <c:v>7.8854545454545464E-4</c:v>
                </c:pt>
                <c:pt idx="552">
                  <c:v>8.6936363636363654E-4</c:v>
                </c:pt>
                <c:pt idx="553">
                  <c:v>7.7136363636363644E-4</c:v>
                </c:pt>
                <c:pt idx="554">
                  <c:v>6.6254545454545461E-4</c:v>
                </c:pt>
                <c:pt idx="555">
                  <c:v>7.3836363636363639E-4</c:v>
                </c:pt>
                <c:pt idx="556">
                  <c:v>6.804545454545455E-4</c:v>
                </c:pt>
                <c:pt idx="557">
                  <c:v>8.3027272727272735E-4</c:v>
                </c:pt>
                <c:pt idx="558">
                  <c:v>8.3800000000000009E-4</c:v>
                </c:pt>
                <c:pt idx="559">
                  <c:v>7.8863636363636364E-4</c:v>
                </c:pt>
                <c:pt idx="560">
                  <c:v>1.0231818181818183E-3</c:v>
                </c:pt>
                <c:pt idx="561">
                  <c:v>9.9327272727272719E-4</c:v>
                </c:pt>
                <c:pt idx="562">
                  <c:v>1.0283636363636365E-3</c:v>
                </c:pt>
                <c:pt idx="563">
                  <c:v>9.3927272727272718E-4</c:v>
                </c:pt>
                <c:pt idx="564">
                  <c:v>9.8818181818181839E-4</c:v>
                </c:pt>
                <c:pt idx="565">
                  <c:v>1.0536363636363638E-3</c:v>
                </c:pt>
                <c:pt idx="566">
                  <c:v>1.0921818181818181E-3</c:v>
                </c:pt>
                <c:pt idx="567">
                  <c:v>9.0981818181818167E-4</c:v>
                </c:pt>
                <c:pt idx="568">
                  <c:v>7.6272727272727267E-4</c:v>
                </c:pt>
                <c:pt idx="569">
                  <c:v>6.6672727272727261E-4</c:v>
                </c:pt>
                <c:pt idx="570">
                  <c:v>8.880909090909089E-4</c:v>
                </c:pt>
                <c:pt idx="571">
                  <c:v>6.7681818181818175E-4</c:v>
                </c:pt>
                <c:pt idx="572">
                  <c:v>5.5354545454545446E-4</c:v>
                </c:pt>
                <c:pt idx="573">
                  <c:v>3.6290909090909082E-4</c:v>
                </c:pt>
                <c:pt idx="574">
                  <c:v>2.6236363636363642E-4</c:v>
                </c:pt>
                <c:pt idx="575">
                  <c:v>1.3936363636363636E-4</c:v>
                </c:pt>
                <c:pt idx="576">
                  <c:v>6.1909090909090958E-5</c:v>
                </c:pt>
                <c:pt idx="577">
                  <c:v>-8.6636363636363644E-5</c:v>
                </c:pt>
                <c:pt idx="578">
                  <c:v>-8.6909090909090915E-5</c:v>
                </c:pt>
                <c:pt idx="579">
                  <c:v>-2.6427272727272725E-4</c:v>
                </c:pt>
                <c:pt idx="580">
                  <c:v>-4.55E-4</c:v>
                </c:pt>
                <c:pt idx="581">
                  <c:v>-8.5654545454545456E-4</c:v>
                </c:pt>
                <c:pt idx="582">
                  <c:v>-8.8345454545454556E-4</c:v>
                </c:pt>
                <c:pt idx="583">
                  <c:v>-8.8772727272727267E-4</c:v>
                </c:pt>
                <c:pt idx="584">
                  <c:v>-9.8400000000000007E-4</c:v>
                </c:pt>
                <c:pt idx="585">
                  <c:v>-1.0111818181818182E-3</c:v>
                </c:pt>
                <c:pt idx="586">
                  <c:v>-1.0766363636363636E-3</c:v>
                </c:pt>
                <c:pt idx="587">
                  <c:v>-1.1532727272727274E-3</c:v>
                </c:pt>
                <c:pt idx="588">
                  <c:v>-1.5245454545454546E-3</c:v>
                </c:pt>
                <c:pt idx="589">
                  <c:v>-1.5450909090909092E-3</c:v>
                </c:pt>
                <c:pt idx="590">
                  <c:v>-1.5921818181818183E-3</c:v>
                </c:pt>
                <c:pt idx="591">
                  <c:v>-1.5874545454545453E-3</c:v>
                </c:pt>
                <c:pt idx="592">
                  <c:v>-1.5399090909090909E-3</c:v>
                </c:pt>
                <c:pt idx="593">
                  <c:v>-1.5700000000000004E-3</c:v>
                </c:pt>
                <c:pt idx="594">
                  <c:v>-1.6329090909090913E-3</c:v>
                </c:pt>
                <c:pt idx="595">
                  <c:v>-1.6889999999999997E-3</c:v>
                </c:pt>
                <c:pt idx="596">
                  <c:v>-1.7340000000000001E-3</c:v>
                </c:pt>
                <c:pt idx="597">
                  <c:v>-1.5548181818181817E-3</c:v>
                </c:pt>
                <c:pt idx="598">
                  <c:v>-1.694454545454545E-3</c:v>
                </c:pt>
                <c:pt idx="599">
                  <c:v>-1.5346363636363637E-3</c:v>
                </c:pt>
                <c:pt idx="600">
                  <c:v>-1.5979090909090908E-3</c:v>
                </c:pt>
                <c:pt idx="601">
                  <c:v>-1.7745454545454549E-3</c:v>
                </c:pt>
                <c:pt idx="602">
                  <c:v>-1.8164545454545454E-3</c:v>
                </c:pt>
                <c:pt idx="603">
                  <c:v>-1.9093636363636361E-3</c:v>
                </c:pt>
                <c:pt idx="604">
                  <c:v>-1.9747272727272725E-3</c:v>
                </c:pt>
                <c:pt idx="605">
                  <c:v>-2.0641818181818183E-3</c:v>
                </c:pt>
                <c:pt idx="606">
                  <c:v>-2.0159090909090908E-3</c:v>
                </c:pt>
                <c:pt idx="607">
                  <c:v>-2.1392727272727275E-3</c:v>
                </c:pt>
                <c:pt idx="608">
                  <c:v>-2.4749999999999998E-3</c:v>
                </c:pt>
                <c:pt idx="609">
                  <c:v>-2.2755454545454546E-3</c:v>
                </c:pt>
                <c:pt idx="610">
                  <c:v>-2.2982727272727278E-3</c:v>
                </c:pt>
                <c:pt idx="611">
                  <c:v>-2.3156363636363639E-3</c:v>
                </c:pt>
                <c:pt idx="612">
                  <c:v>-2.162818181818182E-3</c:v>
                </c:pt>
                <c:pt idx="613">
                  <c:v>-2.1524545454545451E-3</c:v>
                </c:pt>
                <c:pt idx="614">
                  <c:v>-2.073272727272727E-3</c:v>
                </c:pt>
                <c:pt idx="615">
                  <c:v>-2.1527272727272727E-3</c:v>
                </c:pt>
                <c:pt idx="616">
                  <c:v>-1.8914545454545453E-3</c:v>
                </c:pt>
                <c:pt idx="617">
                  <c:v>-1.9117272727272726E-3</c:v>
                </c:pt>
                <c:pt idx="618">
                  <c:v>-1.8394545454545454E-3</c:v>
                </c:pt>
                <c:pt idx="619">
                  <c:v>-1.6558181818181819E-3</c:v>
                </c:pt>
                <c:pt idx="620">
                  <c:v>-1.7538181818181819E-3</c:v>
                </c:pt>
                <c:pt idx="621">
                  <c:v>-1.7437272727272727E-3</c:v>
                </c:pt>
                <c:pt idx="622">
                  <c:v>-1.822727272727273E-3</c:v>
                </c:pt>
                <c:pt idx="623">
                  <c:v>-1.7735454545454545E-3</c:v>
                </c:pt>
                <c:pt idx="624">
                  <c:v>-1.7280000000000002E-3</c:v>
                </c:pt>
                <c:pt idx="625">
                  <c:v>-1.7076363636363639E-3</c:v>
                </c:pt>
                <c:pt idx="626">
                  <c:v>-1.5199999999999999E-3</c:v>
                </c:pt>
                <c:pt idx="627">
                  <c:v>-1.6565454545454544E-3</c:v>
                </c:pt>
                <c:pt idx="628">
                  <c:v>-1.5721818181818183E-3</c:v>
                </c:pt>
                <c:pt idx="629">
                  <c:v>-1.5466363636363637E-3</c:v>
                </c:pt>
                <c:pt idx="630">
                  <c:v>-1.5925454545454543E-3</c:v>
                </c:pt>
                <c:pt idx="631">
                  <c:v>-1.6168181818181817E-3</c:v>
                </c:pt>
                <c:pt idx="632">
                  <c:v>-1.5547272727272729E-3</c:v>
                </c:pt>
                <c:pt idx="633">
                  <c:v>-1.334636363636364E-3</c:v>
                </c:pt>
                <c:pt idx="634">
                  <c:v>-1.396909090909091E-3</c:v>
                </c:pt>
                <c:pt idx="635">
                  <c:v>-1.3169090909090912E-3</c:v>
                </c:pt>
                <c:pt idx="636">
                  <c:v>-1.2365454545454548E-3</c:v>
                </c:pt>
                <c:pt idx="637">
                  <c:v>-1.1059090909090908E-3</c:v>
                </c:pt>
                <c:pt idx="638">
                  <c:v>-1.2339090909090908E-3</c:v>
                </c:pt>
                <c:pt idx="639">
                  <c:v>-1.2223636363636362E-3</c:v>
                </c:pt>
                <c:pt idx="640">
                  <c:v>-1.2586363636363637E-3</c:v>
                </c:pt>
                <c:pt idx="641">
                  <c:v>-1.1506363636363639E-3</c:v>
                </c:pt>
                <c:pt idx="642">
                  <c:v>-9.6627272727272751E-4</c:v>
                </c:pt>
                <c:pt idx="643">
                  <c:v>-1.0480000000000001E-3</c:v>
                </c:pt>
                <c:pt idx="644">
                  <c:v>-9.1636363636363638E-4</c:v>
                </c:pt>
                <c:pt idx="645">
                  <c:v>-5.9463636363636359E-4</c:v>
                </c:pt>
                <c:pt idx="646">
                  <c:v>-5.2827272727272716E-4</c:v>
                </c:pt>
                <c:pt idx="647">
                  <c:v>-4.390909090909091E-4</c:v>
                </c:pt>
                <c:pt idx="648">
                  <c:v>-3.7481818181818184E-4</c:v>
                </c:pt>
                <c:pt idx="649">
                  <c:v>-7.0000000000000021E-5</c:v>
                </c:pt>
                <c:pt idx="650">
                  <c:v>-2.8454545454545489E-5</c:v>
                </c:pt>
                <c:pt idx="651">
                  <c:v>3.5081818181818185E-4</c:v>
                </c:pt>
                <c:pt idx="652">
                  <c:v>4.0890909090909091E-4</c:v>
                </c:pt>
                <c:pt idx="653">
                  <c:v>5.1636363636363642E-4</c:v>
                </c:pt>
                <c:pt idx="654">
                  <c:v>7.9300000000000019E-4</c:v>
                </c:pt>
                <c:pt idx="655">
                  <c:v>6.2063636363636357E-4</c:v>
                </c:pt>
                <c:pt idx="656">
                  <c:v>5.8E-4</c:v>
                </c:pt>
                <c:pt idx="657">
                  <c:v>7.7072727272727286E-4</c:v>
                </c:pt>
                <c:pt idx="658">
                  <c:v>8.1936363636363641E-4</c:v>
                </c:pt>
                <c:pt idx="659">
                  <c:v>1.0281818181818183E-3</c:v>
                </c:pt>
                <c:pt idx="660">
                  <c:v>1.0573636363636364E-3</c:v>
                </c:pt>
                <c:pt idx="661">
                  <c:v>1.1476363636363637E-3</c:v>
                </c:pt>
                <c:pt idx="662">
                  <c:v>1.0681818181818184E-3</c:v>
                </c:pt>
                <c:pt idx="663">
                  <c:v>1.1974545454545454E-3</c:v>
                </c:pt>
                <c:pt idx="664">
                  <c:v>1.1811818181818182E-3</c:v>
                </c:pt>
                <c:pt idx="665">
                  <c:v>1.0783636363636364E-3</c:v>
                </c:pt>
                <c:pt idx="666">
                  <c:v>1.2863636363636363E-3</c:v>
                </c:pt>
                <c:pt idx="667">
                  <c:v>1.2416363636363636E-3</c:v>
                </c:pt>
                <c:pt idx="668">
                  <c:v>8.8127272727272718E-4</c:v>
                </c:pt>
                <c:pt idx="669">
                  <c:v>7.9000000000000001E-4</c:v>
                </c:pt>
                <c:pt idx="670">
                  <c:v>4.7072727272727278E-4</c:v>
                </c:pt>
                <c:pt idx="671">
                  <c:v>4.2054545454545453E-4</c:v>
                </c:pt>
                <c:pt idx="672">
                  <c:v>5.5254545454545454E-4</c:v>
                </c:pt>
                <c:pt idx="673">
                  <c:v>3.86E-4</c:v>
                </c:pt>
                <c:pt idx="674">
                  <c:v>2.42E-4</c:v>
                </c:pt>
                <c:pt idx="675">
                  <c:v>1.9145454545454544E-4</c:v>
                </c:pt>
                <c:pt idx="676">
                  <c:v>3.1336363636363631E-4</c:v>
                </c:pt>
                <c:pt idx="677">
                  <c:v>1.94E-4</c:v>
                </c:pt>
                <c:pt idx="678">
                  <c:v>1.4463636363636369E-4</c:v>
                </c:pt>
                <c:pt idx="679">
                  <c:v>4.810909090909091E-4</c:v>
                </c:pt>
                <c:pt idx="680">
                  <c:v>4.5800000000000007E-4</c:v>
                </c:pt>
                <c:pt idx="681">
                  <c:v>5.4927272727272735E-4</c:v>
                </c:pt>
                <c:pt idx="682">
                  <c:v>4.5481818181818188E-4</c:v>
                </c:pt>
                <c:pt idx="683">
                  <c:v>3.2054545454545459E-4</c:v>
                </c:pt>
                <c:pt idx="684">
                  <c:v>4.1236363636363638E-4</c:v>
                </c:pt>
                <c:pt idx="685">
                  <c:v>4.2527272727272726E-4</c:v>
                </c:pt>
                <c:pt idx="686">
                  <c:v>2.7236363636363639E-4</c:v>
                </c:pt>
                <c:pt idx="687">
                  <c:v>3.3490909090909095E-4</c:v>
                </c:pt>
                <c:pt idx="688">
                  <c:v>3.1763636363636363E-4</c:v>
                </c:pt>
                <c:pt idx="689">
                  <c:v>2.7454545454545451E-4</c:v>
                </c:pt>
                <c:pt idx="690">
                  <c:v>1.4309090909090909E-4</c:v>
                </c:pt>
                <c:pt idx="691">
                  <c:v>-9.2545454545454569E-5</c:v>
                </c:pt>
                <c:pt idx="692">
                  <c:v>-3.6909090909090914E-4</c:v>
                </c:pt>
                <c:pt idx="693">
                  <c:v>-4.5081818181818179E-4</c:v>
                </c:pt>
                <c:pt idx="694">
                  <c:v>-5.1254545454545465E-4</c:v>
                </c:pt>
                <c:pt idx="695">
                  <c:v>-6.4672727272727288E-4</c:v>
                </c:pt>
                <c:pt idx="696">
                  <c:v>-7.7400000000000006E-4</c:v>
                </c:pt>
                <c:pt idx="697">
                  <c:v>-8.2018181818181821E-4</c:v>
                </c:pt>
                <c:pt idx="698">
                  <c:v>-1.1660000000000002E-3</c:v>
                </c:pt>
                <c:pt idx="699">
                  <c:v>-1.3850909090909092E-3</c:v>
                </c:pt>
                <c:pt idx="700">
                  <c:v>-1.3546363636363636E-3</c:v>
                </c:pt>
                <c:pt idx="701">
                  <c:v>-1.5653636363636364E-3</c:v>
                </c:pt>
                <c:pt idx="702">
                  <c:v>-1.5353636363636366E-3</c:v>
                </c:pt>
                <c:pt idx="703">
                  <c:v>-1.4580909090909091E-3</c:v>
                </c:pt>
                <c:pt idx="704">
                  <c:v>-1.502909090909091E-3</c:v>
                </c:pt>
                <c:pt idx="705">
                  <c:v>-1.6837272727272727E-3</c:v>
                </c:pt>
                <c:pt idx="706">
                  <c:v>-1.7099090909090909E-3</c:v>
                </c:pt>
                <c:pt idx="707">
                  <c:v>-1.8054545454545454E-3</c:v>
                </c:pt>
                <c:pt idx="708">
                  <c:v>-1.8112727272727273E-3</c:v>
                </c:pt>
                <c:pt idx="709">
                  <c:v>-1.7806363636363636E-3</c:v>
                </c:pt>
                <c:pt idx="710">
                  <c:v>-1.7454545454545453E-3</c:v>
                </c:pt>
                <c:pt idx="711">
                  <c:v>-2.0306363636363634E-3</c:v>
                </c:pt>
                <c:pt idx="712">
                  <c:v>-2.0870909090909091E-3</c:v>
                </c:pt>
                <c:pt idx="713">
                  <c:v>-2.0332727272727273E-3</c:v>
                </c:pt>
                <c:pt idx="714">
                  <c:v>-2.1879090909090911E-3</c:v>
                </c:pt>
                <c:pt idx="715">
                  <c:v>-2.1687272727272731E-3</c:v>
                </c:pt>
                <c:pt idx="716">
                  <c:v>-2.2617272727272729E-3</c:v>
                </c:pt>
                <c:pt idx="717">
                  <c:v>-2.7409090909090912E-3</c:v>
                </c:pt>
                <c:pt idx="718">
                  <c:v>-2.711818181818182E-3</c:v>
                </c:pt>
                <c:pt idx="719">
                  <c:v>-2.7997272727272727E-3</c:v>
                </c:pt>
                <c:pt idx="720">
                  <c:v>-2.9152727272727273E-3</c:v>
                </c:pt>
                <c:pt idx="721">
                  <c:v>-2.9728181818181819E-3</c:v>
                </c:pt>
                <c:pt idx="722">
                  <c:v>-2.7623636363636366E-3</c:v>
                </c:pt>
                <c:pt idx="723">
                  <c:v>-2.7577272727272728E-3</c:v>
                </c:pt>
                <c:pt idx="724">
                  <c:v>-2.954181818181818E-3</c:v>
                </c:pt>
                <c:pt idx="725">
                  <c:v>-2.8557272727272724E-3</c:v>
                </c:pt>
                <c:pt idx="726">
                  <c:v>-3.0059090909090908E-3</c:v>
                </c:pt>
                <c:pt idx="727">
                  <c:v>-2.9969999999999997E-3</c:v>
                </c:pt>
                <c:pt idx="728">
                  <c:v>-2.5157272727272723E-3</c:v>
                </c:pt>
                <c:pt idx="729">
                  <c:v>-2.6286363636363634E-3</c:v>
                </c:pt>
                <c:pt idx="730">
                  <c:v>-2.6067272727272727E-3</c:v>
                </c:pt>
                <c:pt idx="731">
                  <c:v>-2.5365454545454541E-3</c:v>
                </c:pt>
                <c:pt idx="732">
                  <c:v>-2.4992727272727276E-3</c:v>
                </c:pt>
                <c:pt idx="733">
                  <c:v>-2.6671818181818181E-3</c:v>
                </c:pt>
                <c:pt idx="734">
                  <c:v>-2.6570909090909089E-3</c:v>
                </c:pt>
                <c:pt idx="735">
                  <c:v>-2.5679090909090912E-3</c:v>
                </c:pt>
                <c:pt idx="736">
                  <c:v>-2.450818181818182E-3</c:v>
                </c:pt>
                <c:pt idx="737">
                  <c:v>-2.3859999999999997E-3</c:v>
                </c:pt>
                <c:pt idx="738">
                  <c:v>-2.3765454545454545E-3</c:v>
                </c:pt>
                <c:pt idx="739">
                  <c:v>-2.4718181818181818E-3</c:v>
                </c:pt>
                <c:pt idx="740">
                  <c:v>-2.4001818181818182E-3</c:v>
                </c:pt>
                <c:pt idx="741">
                  <c:v>-2.2752727272727273E-3</c:v>
                </c:pt>
                <c:pt idx="742">
                  <c:v>-2.2353636363636365E-3</c:v>
                </c:pt>
                <c:pt idx="743">
                  <c:v>-2.2144545454545455E-3</c:v>
                </c:pt>
                <c:pt idx="744">
                  <c:v>-2.1886363636363635E-3</c:v>
                </c:pt>
                <c:pt idx="745">
                  <c:v>-2.049909090909091E-3</c:v>
                </c:pt>
                <c:pt idx="746">
                  <c:v>-1.9649999999999997E-3</c:v>
                </c:pt>
                <c:pt idx="747">
                  <c:v>-1.9971818181818181E-3</c:v>
                </c:pt>
                <c:pt idx="748">
                  <c:v>-2.0910909090909088E-3</c:v>
                </c:pt>
                <c:pt idx="749">
                  <c:v>-1.9108181818181817E-3</c:v>
                </c:pt>
                <c:pt idx="750">
                  <c:v>-1.7506363636363637E-3</c:v>
                </c:pt>
                <c:pt idx="751">
                  <c:v>-1.6827272727272726E-3</c:v>
                </c:pt>
                <c:pt idx="752">
                  <c:v>-1.5871818181818181E-3</c:v>
                </c:pt>
                <c:pt idx="753">
                  <c:v>-1.575181818181818E-3</c:v>
                </c:pt>
                <c:pt idx="754">
                  <c:v>-1.5429090909090907E-3</c:v>
                </c:pt>
                <c:pt idx="755">
                  <c:v>-1.5215454545454545E-3</c:v>
                </c:pt>
                <c:pt idx="756">
                  <c:v>-1.5589090909090908E-3</c:v>
                </c:pt>
                <c:pt idx="757">
                  <c:v>-1.3748181818181819E-3</c:v>
                </c:pt>
                <c:pt idx="758">
                  <c:v>-1.3953636363636364E-3</c:v>
                </c:pt>
                <c:pt idx="759">
                  <c:v>-1.0713636363636364E-3</c:v>
                </c:pt>
                <c:pt idx="760">
                  <c:v>-8.1645454545454545E-4</c:v>
                </c:pt>
                <c:pt idx="761">
                  <c:v>-8.4281818181818167E-4</c:v>
                </c:pt>
                <c:pt idx="762">
                  <c:v>-5.8227272727272728E-4</c:v>
                </c:pt>
                <c:pt idx="763">
                  <c:v>-6.3018181818181803E-4</c:v>
                </c:pt>
                <c:pt idx="764">
                  <c:v>-5.1236363636363643E-4</c:v>
                </c:pt>
                <c:pt idx="765">
                  <c:v>-4.0363636363636361E-4</c:v>
                </c:pt>
                <c:pt idx="766">
                  <c:v>-2.5499999999999996E-4</c:v>
                </c:pt>
                <c:pt idx="767">
                  <c:v>-2.2454545454545454E-4</c:v>
                </c:pt>
                <c:pt idx="768">
                  <c:v>-3.181818181818182E-4</c:v>
                </c:pt>
                <c:pt idx="769">
                  <c:v>-2.4600000000000002E-4</c:v>
                </c:pt>
                <c:pt idx="770">
                  <c:v>-1.8427272727272728E-4</c:v>
                </c:pt>
                <c:pt idx="771">
                  <c:v>-3.2809090909090912E-4</c:v>
                </c:pt>
                <c:pt idx="772">
                  <c:v>-2.3145454545454551E-4</c:v>
                </c:pt>
                <c:pt idx="773">
                  <c:v>-5.0654545454545451E-4</c:v>
                </c:pt>
                <c:pt idx="774">
                  <c:v>-5.3945454545454555E-4</c:v>
                </c:pt>
                <c:pt idx="775">
                  <c:v>-4.7554545454545457E-4</c:v>
                </c:pt>
                <c:pt idx="776">
                  <c:v>-4.0763636363636371E-4</c:v>
                </c:pt>
                <c:pt idx="777">
                  <c:v>-2.9399999999999999E-4</c:v>
                </c:pt>
                <c:pt idx="778">
                  <c:v>-3.0290909090909088E-4</c:v>
                </c:pt>
                <c:pt idx="779">
                  <c:v>-2.9263636363636362E-4</c:v>
                </c:pt>
                <c:pt idx="780">
                  <c:v>-1.227272727272727E-4</c:v>
                </c:pt>
                <c:pt idx="781">
                  <c:v>-8.3090909090909125E-5</c:v>
                </c:pt>
                <c:pt idx="782">
                  <c:v>-7.2454545454545485E-5</c:v>
                </c:pt>
                <c:pt idx="783">
                  <c:v>-3.1818181818181902E-6</c:v>
                </c:pt>
                <c:pt idx="784">
                  <c:v>2.4900000000000004E-4</c:v>
                </c:pt>
                <c:pt idx="785">
                  <c:v>4.7463636363636366E-4</c:v>
                </c:pt>
                <c:pt idx="786">
                  <c:v>4.8518181818181814E-4</c:v>
                </c:pt>
                <c:pt idx="787">
                  <c:v>3.9954545454545456E-4</c:v>
                </c:pt>
                <c:pt idx="788">
                  <c:v>2.3972727272727278E-4</c:v>
                </c:pt>
                <c:pt idx="789">
                  <c:v>3.0481818181818176E-4</c:v>
                </c:pt>
                <c:pt idx="790">
                  <c:v>4.4600000000000005E-4</c:v>
                </c:pt>
                <c:pt idx="791">
                  <c:v>4.2936363636363636E-4</c:v>
                </c:pt>
                <c:pt idx="792">
                  <c:v>3.57E-4</c:v>
                </c:pt>
                <c:pt idx="793">
                  <c:v>2.9272727272727274E-4</c:v>
                </c:pt>
                <c:pt idx="794">
                  <c:v>1.17E-4</c:v>
                </c:pt>
                <c:pt idx="795">
                  <c:v>-1.0136363636363637E-4</c:v>
                </c:pt>
                <c:pt idx="796">
                  <c:v>-3.5036363636363639E-4</c:v>
                </c:pt>
                <c:pt idx="797">
                  <c:v>-4.4100000000000004E-4</c:v>
                </c:pt>
                <c:pt idx="798">
                  <c:v>-3.8518181818181821E-4</c:v>
                </c:pt>
                <c:pt idx="799">
                  <c:v>-1.7181818181818186E-4</c:v>
                </c:pt>
                <c:pt idx="800">
                  <c:v>-2.0127272727272726E-4</c:v>
                </c:pt>
                <c:pt idx="801">
                  <c:v>-3.630909090909091E-4</c:v>
                </c:pt>
                <c:pt idx="802">
                  <c:v>-5.9254545454545454E-4</c:v>
                </c:pt>
                <c:pt idx="803">
                  <c:v>-7.1463636363636358E-4</c:v>
                </c:pt>
                <c:pt idx="804">
                  <c:v>-7.5463636363636358E-4</c:v>
                </c:pt>
                <c:pt idx="805">
                  <c:v>-8.4618181818181819E-4</c:v>
                </c:pt>
                <c:pt idx="806">
                  <c:v>-8.4981818181818184E-4</c:v>
                </c:pt>
                <c:pt idx="807">
                  <c:v>-8.9490909090909096E-4</c:v>
                </c:pt>
                <c:pt idx="808">
                  <c:v>-1.0058181818181817E-3</c:v>
                </c:pt>
                <c:pt idx="809">
                  <c:v>-1.0021818181818183E-3</c:v>
                </c:pt>
                <c:pt idx="810">
                  <c:v>-1.2483636363636362E-3</c:v>
                </c:pt>
                <c:pt idx="811">
                  <c:v>-1.3190000000000001E-3</c:v>
                </c:pt>
                <c:pt idx="812">
                  <c:v>-1.397E-3</c:v>
                </c:pt>
                <c:pt idx="813">
                  <c:v>-1.4468181818181817E-3</c:v>
                </c:pt>
                <c:pt idx="814">
                  <c:v>-1.6686363636363637E-3</c:v>
                </c:pt>
                <c:pt idx="815">
                  <c:v>-1.8464545454545457E-3</c:v>
                </c:pt>
                <c:pt idx="816">
                  <c:v>-1.8499090909090911E-3</c:v>
                </c:pt>
                <c:pt idx="817">
                  <c:v>-1.9510909090909093E-3</c:v>
                </c:pt>
                <c:pt idx="818">
                  <c:v>-2.0732727272727274E-3</c:v>
                </c:pt>
                <c:pt idx="819">
                  <c:v>-2.1527272727272727E-3</c:v>
                </c:pt>
                <c:pt idx="820">
                  <c:v>-2.4403636363636363E-3</c:v>
                </c:pt>
                <c:pt idx="821">
                  <c:v>-2.5296363636363632E-3</c:v>
                </c:pt>
                <c:pt idx="822">
                  <c:v>-2.6473636363636365E-3</c:v>
                </c:pt>
                <c:pt idx="823">
                  <c:v>-2.7423636363636365E-3</c:v>
                </c:pt>
                <c:pt idx="824">
                  <c:v>-2.7626363636363634E-3</c:v>
                </c:pt>
                <c:pt idx="825">
                  <c:v>-2.7741818181818176E-3</c:v>
                </c:pt>
                <c:pt idx="826">
                  <c:v>-2.9477272727272729E-3</c:v>
                </c:pt>
                <c:pt idx="827">
                  <c:v>-2.9220909090909089E-3</c:v>
                </c:pt>
                <c:pt idx="828">
                  <c:v>-2.8704545454545454E-3</c:v>
                </c:pt>
                <c:pt idx="829">
                  <c:v>-2.9691818181818179E-3</c:v>
                </c:pt>
                <c:pt idx="830">
                  <c:v>-2.9870909090909089E-3</c:v>
                </c:pt>
                <c:pt idx="831">
                  <c:v>-2.8678181818181823E-3</c:v>
                </c:pt>
                <c:pt idx="832">
                  <c:v>-3.0098181818181816E-3</c:v>
                </c:pt>
                <c:pt idx="833">
                  <c:v>-3.0954545454545453E-3</c:v>
                </c:pt>
                <c:pt idx="834">
                  <c:v>-2.9192727272727274E-3</c:v>
                </c:pt>
                <c:pt idx="835">
                  <c:v>-3.0501818181818186E-3</c:v>
                </c:pt>
                <c:pt idx="836">
                  <c:v>-2.9839090909090909E-3</c:v>
                </c:pt>
                <c:pt idx="837">
                  <c:v>-2.9539090909090908E-3</c:v>
                </c:pt>
                <c:pt idx="838">
                  <c:v>-3.1484545454545459E-3</c:v>
                </c:pt>
                <c:pt idx="839">
                  <c:v>-3.3120909090909099E-3</c:v>
                </c:pt>
                <c:pt idx="840">
                  <c:v>-2.845636363636364E-3</c:v>
                </c:pt>
                <c:pt idx="841">
                  <c:v>-2.8015454545454541E-3</c:v>
                </c:pt>
                <c:pt idx="842">
                  <c:v>-2.8276363636363638E-3</c:v>
                </c:pt>
                <c:pt idx="843">
                  <c:v>-2.7805454545454548E-3</c:v>
                </c:pt>
                <c:pt idx="844">
                  <c:v>-2.7253636363636364E-3</c:v>
                </c:pt>
                <c:pt idx="845">
                  <c:v>-2.99E-3</c:v>
                </c:pt>
                <c:pt idx="846">
                  <c:v>-3.0422727272727272E-3</c:v>
                </c:pt>
                <c:pt idx="847">
                  <c:v>-3.0673636363636363E-3</c:v>
                </c:pt>
                <c:pt idx="848">
                  <c:v>-2.9233636363636363E-3</c:v>
                </c:pt>
                <c:pt idx="849">
                  <c:v>-2.8426363636363636E-3</c:v>
                </c:pt>
                <c:pt idx="850">
                  <c:v>-2.596272727272727E-3</c:v>
                </c:pt>
                <c:pt idx="851">
                  <c:v>-2.9388181818181813E-3</c:v>
                </c:pt>
                <c:pt idx="852">
                  <c:v>-3.048636363636364E-3</c:v>
                </c:pt>
                <c:pt idx="853">
                  <c:v>-3.0738181818181815E-3</c:v>
                </c:pt>
                <c:pt idx="854">
                  <c:v>-3.0378181818181815E-3</c:v>
                </c:pt>
                <c:pt idx="855">
                  <c:v>-2.8969090909090906E-3</c:v>
                </c:pt>
                <c:pt idx="856">
                  <c:v>-2.7579090909090904E-3</c:v>
                </c:pt>
                <c:pt idx="857">
                  <c:v>-2.5580909090909092E-3</c:v>
                </c:pt>
                <c:pt idx="858">
                  <c:v>-2.5272727272727274E-3</c:v>
                </c:pt>
                <c:pt idx="859">
                  <c:v>-2.4525454545454542E-3</c:v>
                </c:pt>
                <c:pt idx="860">
                  <c:v>-2.3651818181818184E-3</c:v>
                </c:pt>
                <c:pt idx="861">
                  <c:v>-2.4748181818181822E-3</c:v>
                </c:pt>
                <c:pt idx="862">
                  <c:v>-2.3472727272727274E-3</c:v>
                </c:pt>
                <c:pt idx="863">
                  <c:v>-2.0741818181818183E-3</c:v>
                </c:pt>
                <c:pt idx="864">
                  <c:v>-2.0370000000000002E-3</c:v>
                </c:pt>
                <c:pt idx="865">
                  <c:v>-1.8135454545454544E-3</c:v>
                </c:pt>
                <c:pt idx="866">
                  <c:v>-1.7562727272727272E-3</c:v>
                </c:pt>
                <c:pt idx="867">
                  <c:v>-1.607909090909091E-3</c:v>
                </c:pt>
                <c:pt idx="868">
                  <c:v>-1.5420909090909094E-3</c:v>
                </c:pt>
                <c:pt idx="869">
                  <c:v>-1.355909090909091E-3</c:v>
                </c:pt>
                <c:pt idx="870">
                  <c:v>-1.3600000000000001E-3</c:v>
                </c:pt>
                <c:pt idx="871">
                  <c:v>-1.2072727272727272E-3</c:v>
                </c:pt>
                <c:pt idx="872">
                  <c:v>-1.0838181818181819E-3</c:v>
                </c:pt>
                <c:pt idx="873">
                  <c:v>-9.5918181818181833E-4</c:v>
                </c:pt>
                <c:pt idx="874">
                  <c:v>-8.0109090909090918E-4</c:v>
                </c:pt>
                <c:pt idx="875">
                  <c:v>-7.2199999999999999E-4</c:v>
                </c:pt>
                <c:pt idx="876">
                  <c:v>-7.2563636363636363E-4</c:v>
                </c:pt>
                <c:pt idx="877">
                  <c:v>-6.6672727272727272E-4</c:v>
                </c:pt>
                <c:pt idx="878">
                  <c:v>-5.3436363636363631E-4</c:v>
                </c:pt>
                <c:pt idx="879">
                  <c:v>-4.5218181818181821E-4</c:v>
                </c:pt>
                <c:pt idx="880">
                  <c:v>-3.2099999999999994E-4</c:v>
                </c:pt>
                <c:pt idx="881">
                  <c:v>-6.4818181818181823E-5</c:v>
                </c:pt>
                <c:pt idx="882">
                  <c:v>-8.781818181818184E-5</c:v>
                </c:pt>
                <c:pt idx="883">
                  <c:v>-3.9363636363636356E-5</c:v>
                </c:pt>
                <c:pt idx="884">
                  <c:v>-6.6090909090909091E-5</c:v>
                </c:pt>
                <c:pt idx="885">
                  <c:v>-6.6727272727272759E-5</c:v>
                </c:pt>
                <c:pt idx="886">
                  <c:v>4.9090909090909054E-6</c:v>
                </c:pt>
                <c:pt idx="887">
                  <c:v>1.0009090909090909E-4</c:v>
                </c:pt>
                <c:pt idx="888">
                  <c:v>8.8090909090909111E-5</c:v>
                </c:pt>
                <c:pt idx="889">
                  <c:v>4.5090909090909095E-5</c:v>
                </c:pt>
                <c:pt idx="890">
                  <c:v>2.9545454545454545E-5</c:v>
                </c:pt>
                <c:pt idx="891">
                  <c:v>-7.7818181818181814E-5</c:v>
                </c:pt>
                <c:pt idx="892">
                  <c:v>-1.6763636363636362E-4</c:v>
                </c:pt>
                <c:pt idx="893">
                  <c:v>-1.9018181818181818E-4</c:v>
                </c:pt>
                <c:pt idx="894">
                  <c:v>-2.450909090909091E-4</c:v>
                </c:pt>
                <c:pt idx="895">
                  <c:v>-5.3154545454545457E-4</c:v>
                </c:pt>
                <c:pt idx="896">
                  <c:v>-7.0454545454545455E-4</c:v>
                </c:pt>
                <c:pt idx="897">
                  <c:v>-7.4863636363636354E-4</c:v>
                </c:pt>
                <c:pt idx="898">
                  <c:v>-8.259090909090908E-4</c:v>
                </c:pt>
                <c:pt idx="899">
                  <c:v>-7.2281818181818178E-4</c:v>
                </c:pt>
                <c:pt idx="900">
                  <c:v>-8.3827272727272711E-4</c:v>
                </c:pt>
                <c:pt idx="901">
                  <c:v>-5.5618181818181819E-4</c:v>
                </c:pt>
                <c:pt idx="902">
                  <c:v>-6.4236363636363634E-4</c:v>
                </c:pt>
                <c:pt idx="903">
                  <c:v>-7.9363636363636366E-4</c:v>
                </c:pt>
                <c:pt idx="904">
                  <c:v>-7.2381818181818181E-4</c:v>
                </c:pt>
                <c:pt idx="905">
                  <c:v>-6.7154545454545462E-4</c:v>
                </c:pt>
                <c:pt idx="906">
                  <c:v>-5.5327272727272723E-4</c:v>
                </c:pt>
                <c:pt idx="907">
                  <c:v>-5.3154545454545457E-4</c:v>
                </c:pt>
                <c:pt idx="908">
                  <c:v>-6.1327272727272717E-4</c:v>
                </c:pt>
                <c:pt idx="909">
                  <c:v>-6.1636363636363635E-4</c:v>
                </c:pt>
                <c:pt idx="910">
                  <c:v>-8.8154545454545441E-4</c:v>
                </c:pt>
                <c:pt idx="911">
                  <c:v>-9.2199999999999997E-4</c:v>
                </c:pt>
                <c:pt idx="912">
                  <c:v>-1.2230000000000001E-3</c:v>
                </c:pt>
                <c:pt idx="913">
                  <c:v>-1.3175454545454547E-3</c:v>
                </c:pt>
                <c:pt idx="914">
                  <c:v>-1.3939090909090908E-3</c:v>
                </c:pt>
                <c:pt idx="915">
                  <c:v>-1.5223636363636364E-3</c:v>
                </c:pt>
                <c:pt idx="916">
                  <c:v>-1.685818181818182E-3</c:v>
                </c:pt>
                <c:pt idx="917">
                  <c:v>-1.6737272727272727E-3</c:v>
                </c:pt>
                <c:pt idx="918">
                  <c:v>-1.9172727272727273E-3</c:v>
                </c:pt>
                <c:pt idx="919">
                  <c:v>-1.9014545454545456E-3</c:v>
                </c:pt>
                <c:pt idx="920">
                  <c:v>-1.9696363636363639E-3</c:v>
                </c:pt>
                <c:pt idx="921">
                  <c:v>-2.0713636363636368E-3</c:v>
                </c:pt>
                <c:pt idx="922">
                  <c:v>-2.2006363636363638E-3</c:v>
                </c:pt>
                <c:pt idx="923">
                  <c:v>-2.3061818181818183E-3</c:v>
                </c:pt>
                <c:pt idx="924">
                  <c:v>-2.3089999999999999E-3</c:v>
                </c:pt>
                <c:pt idx="925">
                  <c:v>-2.2951818181818182E-3</c:v>
                </c:pt>
                <c:pt idx="926">
                  <c:v>-2.3907272727272727E-3</c:v>
                </c:pt>
                <c:pt idx="927">
                  <c:v>-2.4368181818181815E-3</c:v>
                </c:pt>
                <c:pt idx="928">
                  <c:v>-2.6672727272727269E-3</c:v>
                </c:pt>
                <c:pt idx="929">
                  <c:v>-2.6072727272727272E-3</c:v>
                </c:pt>
                <c:pt idx="930">
                  <c:v>-2.8450909090909095E-3</c:v>
                </c:pt>
                <c:pt idx="931">
                  <c:v>-2.938909090909091E-3</c:v>
                </c:pt>
                <c:pt idx="932">
                  <c:v>-2.8452727272727271E-3</c:v>
                </c:pt>
                <c:pt idx="933">
                  <c:v>-2.7716363636363637E-3</c:v>
                </c:pt>
                <c:pt idx="934">
                  <c:v>-2.8336363636363641E-3</c:v>
                </c:pt>
                <c:pt idx="935">
                  <c:v>-2.832818181818182E-3</c:v>
                </c:pt>
                <c:pt idx="936">
                  <c:v>-2.8168181818181821E-3</c:v>
                </c:pt>
                <c:pt idx="937">
                  <c:v>-2.7153636363636364E-3</c:v>
                </c:pt>
                <c:pt idx="938">
                  <c:v>-2.7312727272727276E-3</c:v>
                </c:pt>
                <c:pt idx="939">
                  <c:v>-2.5427272727272725E-3</c:v>
                </c:pt>
                <c:pt idx="940">
                  <c:v>-2.4686363636363638E-3</c:v>
                </c:pt>
                <c:pt idx="941">
                  <c:v>-2.341090909090909E-3</c:v>
                </c:pt>
                <c:pt idx="942">
                  <c:v>-2.3988181818181821E-3</c:v>
                </c:pt>
                <c:pt idx="943">
                  <c:v>-2.3873636363636363E-3</c:v>
                </c:pt>
                <c:pt idx="944">
                  <c:v>-2.0709090909090907E-3</c:v>
                </c:pt>
                <c:pt idx="945">
                  <c:v>-1.9460909090909093E-3</c:v>
                </c:pt>
                <c:pt idx="946">
                  <c:v>-1.7832727272727273E-3</c:v>
                </c:pt>
                <c:pt idx="947">
                  <c:v>-1.7208181818181816E-3</c:v>
                </c:pt>
                <c:pt idx="948">
                  <c:v>-1.8844545454545455E-3</c:v>
                </c:pt>
                <c:pt idx="949">
                  <c:v>-1.7430909090909092E-3</c:v>
                </c:pt>
                <c:pt idx="950">
                  <c:v>-1.6092727272727274E-3</c:v>
                </c:pt>
                <c:pt idx="951">
                  <c:v>-1.7065454545454549E-3</c:v>
                </c:pt>
                <c:pt idx="952">
                  <c:v>-1.6468181818181818E-3</c:v>
                </c:pt>
                <c:pt idx="953">
                  <c:v>-1.4995454545454546E-3</c:v>
                </c:pt>
                <c:pt idx="954">
                  <c:v>-1.4852727272727272E-3</c:v>
                </c:pt>
                <c:pt idx="955">
                  <c:v>-1.8668181818181815E-3</c:v>
                </c:pt>
                <c:pt idx="956">
                  <c:v>-1.9353636363636365E-3</c:v>
                </c:pt>
                <c:pt idx="957">
                  <c:v>-2.1094545454545454E-3</c:v>
                </c:pt>
                <c:pt idx="958">
                  <c:v>-2.1086363636363637E-3</c:v>
                </c:pt>
                <c:pt idx="959">
                  <c:v>-1.997909090909091E-3</c:v>
                </c:pt>
                <c:pt idx="960">
                  <c:v>-1.7849999999999999E-3</c:v>
                </c:pt>
                <c:pt idx="961">
                  <c:v>-1.948818181818182E-3</c:v>
                </c:pt>
                <c:pt idx="962">
                  <c:v>-1.7823636363636366E-3</c:v>
                </c:pt>
                <c:pt idx="963">
                  <c:v>-1.7275454545454545E-3</c:v>
                </c:pt>
                <c:pt idx="964">
                  <c:v>-1.7048181818181817E-3</c:v>
                </c:pt>
                <c:pt idx="965">
                  <c:v>-1.6456363636363637E-3</c:v>
                </c:pt>
                <c:pt idx="966">
                  <c:v>-1.3917272727272726E-3</c:v>
                </c:pt>
                <c:pt idx="967">
                  <c:v>-1.2739090909090907E-3</c:v>
                </c:pt>
                <c:pt idx="968">
                  <c:v>-1.034181818181818E-3</c:v>
                </c:pt>
                <c:pt idx="969">
                  <c:v>-1.0034545454545454E-3</c:v>
                </c:pt>
                <c:pt idx="970">
                  <c:v>-9.3709090909090901E-4</c:v>
                </c:pt>
                <c:pt idx="971">
                  <c:v>-1.0501818181818179E-3</c:v>
                </c:pt>
                <c:pt idx="972">
                  <c:v>-8.2145454545454535E-4</c:v>
                </c:pt>
                <c:pt idx="973">
                  <c:v>-7.335454545454545E-4</c:v>
                </c:pt>
                <c:pt idx="974">
                  <c:v>-6.7518181818181826E-4</c:v>
                </c:pt>
                <c:pt idx="975">
                  <c:v>-8.6290909090909094E-4</c:v>
                </c:pt>
                <c:pt idx="976">
                  <c:v>-7.9372727272727277E-4</c:v>
                </c:pt>
                <c:pt idx="977">
                  <c:v>-9.108181818181818E-4</c:v>
                </c:pt>
                <c:pt idx="978">
                  <c:v>-9.7218181818181822E-4</c:v>
                </c:pt>
                <c:pt idx="979">
                  <c:v>-9.3554545454545453E-4</c:v>
                </c:pt>
                <c:pt idx="980">
                  <c:v>-8.9554545454545442E-4</c:v>
                </c:pt>
                <c:pt idx="981">
                  <c:v>-9.9645454545454538E-4</c:v>
                </c:pt>
                <c:pt idx="982">
                  <c:v>-9.7218181818181822E-4</c:v>
                </c:pt>
                <c:pt idx="983">
                  <c:v>-9.0436363636363642E-4</c:v>
                </c:pt>
                <c:pt idx="984">
                  <c:v>-8.3590909090909093E-4</c:v>
                </c:pt>
                <c:pt idx="985">
                  <c:v>-6.8263636363636345E-4</c:v>
                </c:pt>
                <c:pt idx="986">
                  <c:v>-4.08090909090909E-4</c:v>
                </c:pt>
                <c:pt idx="987">
                  <c:v>-3.5545454545454547E-4</c:v>
                </c:pt>
                <c:pt idx="988">
                  <c:v>-4.5272727272727246E-5</c:v>
                </c:pt>
                <c:pt idx="989">
                  <c:v>-2.9545454545454504E-5</c:v>
                </c:pt>
                <c:pt idx="990">
                  <c:v>6.7727272727272742E-5</c:v>
                </c:pt>
                <c:pt idx="991">
                  <c:v>1.021818181818182E-4</c:v>
                </c:pt>
                <c:pt idx="992">
                  <c:v>4.2945454545454537E-4</c:v>
                </c:pt>
                <c:pt idx="993">
                  <c:v>5.1009090909090915E-4</c:v>
                </c:pt>
                <c:pt idx="994">
                  <c:v>8.5027272727272729E-4</c:v>
                </c:pt>
                <c:pt idx="995">
                  <c:v>8.1454545454545451E-4</c:v>
                </c:pt>
                <c:pt idx="996">
                  <c:v>7.3127272727272722E-4</c:v>
                </c:pt>
                <c:pt idx="997">
                  <c:v>8.4336363636363645E-4</c:v>
                </c:pt>
                <c:pt idx="998">
                  <c:v>8.9772727272727259E-4</c:v>
                </c:pt>
                <c:pt idx="999">
                  <c:v>7.5763636363636376E-4</c:v>
                </c:pt>
                <c:pt idx="1000">
                  <c:v>8.8263636363636365E-4</c:v>
                </c:pt>
                <c:pt idx="1001">
                  <c:v>7.7281818181818181E-4</c:v>
                </c:pt>
                <c:pt idx="1002">
                  <c:v>8.3063636363636358E-4</c:v>
                </c:pt>
                <c:pt idx="1003">
                  <c:v>6.7900000000000002E-4</c:v>
                </c:pt>
                <c:pt idx="1004">
                  <c:v>6.7772727272727277E-4</c:v>
                </c:pt>
                <c:pt idx="1005">
                  <c:v>6.0481818181818184E-4</c:v>
                </c:pt>
                <c:pt idx="1006">
                  <c:v>5.3718181818181816E-4</c:v>
                </c:pt>
                <c:pt idx="1007">
                  <c:v>7.2963636363636384E-4</c:v>
                </c:pt>
                <c:pt idx="1008">
                  <c:v>6.2727272727272729E-4</c:v>
                </c:pt>
                <c:pt idx="1009">
                  <c:v>5.0218181818181818E-4</c:v>
                </c:pt>
                <c:pt idx="1010">
                  <c:v>4.8072727272727275E-4</c:v>
                </c:pt>
                <c:pt idx="1011">
                  <c:v>6.8527272727272718E-4</c:v>
                </c:pt>
                <c:pt idx="1012">
                  <c:v>6.3827272727272723E-4</c:v>
                </c:pt>
                <c:pt idx="1013">
                  <c:v>6.1254545454545448E-4</c:v>
                </c:pt>
                <c:pt idx="1014">
                  <c:v>6.3954545454545449E-4</c:v>
                </c:pt>
                <c:pt idx="1015">
                  <c:v>4.9645454545454548E-4</c:v>
                </c:pt>
                <c:pt idx="1016">
                  <c:v>2.1963636363636361E-4</c:v>
                </c:pt>
                <c:pt idx="1017">
                  <c:v>2.297272727272727E-4</c:v>
                </c:pt>
                <c:pt idx="1018">
                  <c:v>-1.5490909090909091E-4</c:v>
                </c:pt>
                <c:pt idx="1019">
                  <c:v>-1.8509090909090906E-4</c:v>
                </c:pt>
                <c:pt idx="1020">
                  <c:v>-3.3845454545454549E-4</c:v>
                </c:pt>
                <c:pt idx="1021">
                  <c:v>-3.9527272727272724E-4</c:v>
                </c:pt>
                <c:pt idx="1022">
                  <c:v>-7.0790909090909075E-4</c:v>
                </c:pt>
                <c:pt idx="1023">
                  <c:v>-6.632727272727273E-4</c:v>
                </c:pt>
                <c:pt idx="1024">
                  <c:v>-7.4063636363636356E-4</c:v>
                </c:pt>
                <c:pt idx="1025">
                  <c:v>-7.7418181818181807E-4</c:v>
                </c:pt>
                <c:pt idx="1026">
                  <c:v>-9.4890909090909086E-4</c:v>
                </c:pt>
                <c:pt idx="1027">
                  <c:v>-9.729090909090909E-4</c:v>
                </c:pt>
                <c:pt idx="1028">
                  <c:v>-1.0443636363636362E-3</c:v>
                </c:pt>
                <c:pt idx="1029">
                  <c:v>-9.2618181818181807E-4</c:v>
                </c:pt>
                <c:pt idx="1030">
                  <c:v>-7.1700000000000019E-4</c:v>
                </c:pt>
                <c:pt idx="1031">
                  <c:v>-4.9481818181818188E-4</c:v>
                </c:pt>
                <c:pt idx="1032">
                  <c:v>-6.0218181818181833E-4</c:v>
                </c:pt>
                <c:pt idx="1033">
                  <c:v>-6.6399999999999999E-4</c:v>
                </c:pt>
                <c:pt idx="1034">
                  <c:v>-9.1118181818181825E-4</c:v>
                </c:pt>
                <c:pt idx="1035">
                  <c:v>-9.132727272727272E-4</c:v>
                </c:pt>
                <c:pt idx="1036">
                  <c:v>-8.9563636363636364E-4</c:v>
                </c:pt>
                <c:pt idx="1037">
                  <c:v>-7.2763636363636368E-4</c:v>
                </c:pt>
                <c:pt idx="1038">
                  <c:v>-9.1236363636363639E-4</c:v>
                </c:pt>
                <c:pt idx="1039">
                  <c:v>-8.9145454545454554E-4</c:v>
                </c:pt>
                <c:pt idx="1040">
                  <c:v>-8.5272727272727269E-4</c:v>
                </c:pt>
                <c:pt idx="1041">
                  <c:v>-1.199E-3</c:v>
                </c:pt>
                <c:pt idx="1042">
                  <c:v>-1.2577272727272728E-3</c:v>
                </c:pt>
                <c:pt idx="1043">
                  <c:v>-1.2771818181818181E-3</c:v>
                </c:pt>
                <c:pt idx="1044">
                  <c:v>-1.1990909090909088E-3</c:v>
                </c:pt>
                <c:pt idx="1045">
                  <c:v>-9.9045454545454523E-4</c:v>
                </c:pt>
                <c:pt idx="1046">
                  <c:v>-9.5754545454545441E-4</c:v>
                </c:pt>
                <c:pt idx="1047">
                  <c:v>-9.6927272727272726E-4</c:v>
                </c:pt>
                <c:pt idx="1048">
                  <c:v>-1.0459090909090911E-3</c:v>
                </c:pt>
                <c:pt idx="1049">
                  <c:v>-9.5672727272727294E-4</c:v>
                </c:pt>
                <c:pt idx="1050">
                  <c:v>-9.8636363636363613E-4</c:v>
                </c:pt>
                <c:pt idx="1051">
                  <c:v>-1.0745454545454545E-3</c:v>
                </c:pt>
                <c:pt idx="1052">
                  <c:v>-9.7345454545454547E-4</c:v>
                </c:pt>
                <c:pt idx="1053">
                  <c:v>-9.9400000000000009E-4</c:v>
                </c:pt>
                <c:pt idx="1054">
                  <c:v>-9.3399999999999983E-4</c:v>
                </c:pt>
                <c:pt idx="1055">
                  <c:v>-8.7072727272727269E-4</c:v>
                </c:pt>
                <c:pt idx="1056">
                  <c:v>-8.8127272727272718E-4</c:v>
                </c:pt>
                <c:pt idx="1057">
                  <c:v>-1.0231818181818183E-3</c:v>
                </c:pt>
                <c:pt idx="1058">
                  <c:v>-1.0512727272727273E-3</c:v>
                </c:pt>
                <c:pt idx="1059">
                  <c:v>-8.8409090909090892E-4</c:v>
                </c:pt>
                <c:pt idx="1060">
                  <c:v>-8.8209090909090908E-4</c:v>
                </c:pt>
                <c:pt idx="1061">
                  <c:v>-8.5736363636363625E-4</c:v>
                </c:pt>
                <c:pt idx="1062">
                  <c:v>-7.074545454545454E-4</c:v>
                </c:pt>
                <c:pt idx="1063">
                  <c:v>-6.8000000000000005E-4</c:v>
                </c:pt>
                <c:pt idx="1064">
                  <c:v>-5.9654545454545453E-4</c:v>
                </c:pt>
                <c:pt idx="1065">
                  <c:v>-5.113636363636364E-4</c:v>
                </c:pt>
                <c:pt idx="1066">
                  <c:v>-5.2609090909090921E-4</c:v>
                </c:pt>
                <c:pt idx="1067">
                  <c:v>-4.4172727272727283E-4</c:v>
                </c:pt>
                <c:pt idx="1068">
                  <c:v>-1.9863636363636359E-4</c:v>
                </c:pt>
                <c:pt idx="1069">
                  <c:v>-9.1727272727272702E-5</c:v>
                </c:pt>
                <c:pt idx="1070">
                  <c:v>-1.4509090909090906E-4</c:v>
                </c:pt>
                <c:pt idx="1071">
                  <c:v>-9.9999999999997497E-7</c:v>
                </c:pt>
                <c:pt idx="1072">
                  <c:v>-1.1627272727272728E-4</c:v>
                </c:pt>
                <c:pt idx="1073">
                  <c:v>-9.5454545454545447E-5</c:v>
                </c:pt>
                <c:pt idx="1074">
                  <c:v>5.8727272727272713E-5</c:v>
                </c:pt>
                <c:pt idx="1075">
                  <c:v>2.7054545454545452E-4</c:v>
                </c:pt>
                <c:pt idx="1076">
                  <c:v>3.7500000000000001E-4</c:v>
                </c:pt>
                <c:pt idx="1077">
                  <c:v>5.9772727272727267E-4</c:v>
                </c:pt>
                <c:pt idx="1078">
                  <c:v>7.310909090909091E-4</c:v>
                </c:pt>
                <c:pt idx="1079">
                  <c:v>7.8454545454545454E-4</c:v>
                </c:pt>
                <c:pt idx="1080">
                  <c:v>8.9190909090909088E-4</c:v>
                </c:pt>
                <c:pt idx="1081">
                  <c:v>1.1536363636363636E-3</c:v>
                </c:pt>
                <c:pt idx="1082">
                  <c:v>1.1884545454545455E-3</c:v>
                </c:pt>
                <c:pt idx="1083">
                  <c:v>1.6306363636363638E-3</c:v>
                </c:pt>
                <c:pt idx="1084">
                  <c:v>1.7818181818181817E-3</c:v>
                </c:pt>
                <c:pt idx="1085">
                  <c:v>1.7747272727272724E-3</c:v>
                </c:pt>
                <c:pt idx="1086">
                  <c:v>1.8234545454545454E-3</c:v>
                </c:pt>
                <c:pt idx="1087">
                  <c:v>1.9711818181818181E-3</c:v>
                </c:pt>
                <c:pt idx="1088">
                  <c:v>2.0886363636363637E-3</c:v>
                </c:pt>
                <c:pt idx="1089">
                  <c:v>2.0963636363636362E-3</c:v>
                </c:pt>
                <c:pt idx="1090">
                  <c:v>2.2497272727272726E-3</c:v>
                </c:pt>
                <c:pt idx="1091">
                  <c:v>2.3917272727272724E-3</c:v>
                </c:pt>
                <c:pt idx="1092">
                  <c:v>2.4850000000000002E-3</c:v>
                </c:pt>
                <c:pt idx="1093">
                  <c:v>2.7180909090909092E-3</c:v>
                </c:pt>
                <c:pt idx="1094">
                  <c:v>2.7447272727272732E-3</c:v>
                </c:pt>
                <c:pt idx="1095">
                  <c:v>2.8370909090909093E-3</c:v>
                </c:pt>
                <c:pt idx="1096">
                  <c:v>3.2658181818181822E-3</c:v>
                </c:pt>
                <c:pt idx="1097">
                  <c:v>3.1703636363636365E-3</c:v>
                </c:pt>
                <c:pt idx="1098">
                  <c:v>3.2806363636363636E-3</c:v>
                </c:pt>
                <c:pt idx="1099">
                  <c:v>3.3718181818181816E-3</c:v>
                </c:pt>
                <c:pt idx="1100">
                  <c:v>3.7577272727272733E-3</c:v>
                </c:pt>
                <c:pt idx="1101">
                  <c:v>3.8590909090909088E-3</c:v>
                </c:pt>
                <c:pt idx="1102">
                  <c:v>3.8789090909090908E-3</c:v>
                </c:pt>
                <c:pt idx="1103">
                  <c:v>4.1263636363636363E-3</c:v>
                </c:pt>
                <c:pt idx="1104">
                  <c:v>4.1153636363636358E-3</c:v>
                </c:pt>
                <c:pt idx="1105">
                  <c:v>4.2725454545454542E-3</c:v>
                </c:pt>
                <c:pt idx="1106">
                  <c:v>4.322454545454546E-3</c:v>
                </c:pt>
                <c:pt idx="1107">
                  <c:v>4.227636363636364E-3</c:v>
                </c:pt>
                <c:pt idx="1108">
                  <c:v>4.4217272727272734E-3</c:v>
                </c:pt>
                <c:pt idx="1109">
                  <c:v>4.4957272727272736E-3</c:v>
                </c:pt>
                <c:pt idx="1110">
                  <c:v>4.2919999999999998E-3</c:v>
                </c:pt>
                <c:pt idx="1111">
                  <c:v>4.1280909090909094E-3</c:v>
                </c:pt>
                <c:pt idx="1112">
                  <c:v>4.2256363636363637E-3</c:v>
                </c:pt>
                <c:pt idx="1113">
                  <c:v>4.3023636363636372E-3</c:v>
                </c:pt>
                <c:pt idx="1114">
                  <c:v>4.2463636363636358E-3</c:v>
                </c:pt>
                <c:pt idx="1115">
                  <c:v>4.2895454545454547E-3</c:v>
                </c:pt>
                <c:pt idx="1116">
                  <c:v>4.1965454545454537E-3</c:v>
                </c:pt>
                <c:pt idx="1117">
                  <c:v>4.2773636363636356E-3</c:v>
                </c:pt>
                <c:pt idx="1118">
                  <c:v>4.300363636363636E-3</c:v>
                </c:pt>
                <c:pt idx="1119">
                  <c:v>4.4017272727272724E-3</c:v>
                </c:pt>
                <c:pt idx="1120">
                  <c:v>4.3740909090909091E-3</c:v>
                </c:pt>
                <c:pt idx="1121">
                  <c:v>4.5213636363636367E-3</c:v>
                </c:pt>
                <c:pt idx="1122">
                  <c:v>4.5108181818181827E-3</c:v>
                </c:pt>
                <c:pt idx="1123">
                  <c:v>4.4412727272727277E-3</c:v>
                </c:pt>
                <c:pt idx="1124">
                  <c:v>4.5760000000000002E-3</c:v>
                </c:pt>
                <c:pt idx="1125">
                  <c:v>4.478090909090909E-3</c:v>
                </c:pt>
                <c:pt idx="1126">
                  <c:v>4.465454545454545E-3</c:v>
                </c:pt>
                <c:pt idx="1127">
                  <c:v>4.5112727272727275E-3</c:v>
                </c:pt>
                <c:pt idx="1128">
                  <c:v>4.4077272727272724E-3</c:v>
                </c:pt>
                <c:pt idx="1129">
                  <c:v>4.2157272727272729E-3</c:v>
                </c:pt>
                <c:pt idx="1130">
                  <c:v>4.3051818181818182E-3</c:v>
                </c:pt>
                <c:pt idx="1131">
                  <c:v>4.3483636363636372E-3</c:v>
                </c:pt>
                <c:pt idx="1132">
                  <c:v>4.3479090909090906E-3</c:v>
                </c:pt>
                <c:pt idx="1133">
                  <c:v>4.4119090909090905E-3</c:v>
                </c:pt>
                <c:pt idx="1134">
                  <c:v>4.2557272727272721E-3</c:v>
                </c:pt>
                <c:pt idx="1135">
                  <c:v>4.0537272727272722E-3</c:v>
                </c:pt>
                <c:pt idx="1136">
                  <c:v>3.8849999999999996E-3</c:v>
                </c:pt>
                <c:pt idx="1137">
                  <c:v>3.9905454545454541E-3</c:v>
                </c:pt>
                <c:pt idx="1138">
                  <c:v>3.9570000000000004E-3</c:v>
                </c:pt>
                <c:pt idx="1139">
                  <c:v>3.9902727272727277E-3</c:v>
                </c:pt>
                <c:pt idx="1140">
                  <c:v>3.9987272727272727E-3</c:v>
                </c:pt>
                <c:pt idx="1141">
                  <c:v>3.6956363636363636E-3</c:v>
                </c:pt>
                <c:pt idx="1142">
                  <c:v>3.7701818181818188E-3</c:v>
                </c:pt>
                <c:pt idx="1143">
                  <c:v>3.7968181818181816E-3</c:v>
                </c:pt>
                <c:pt idx="1144">
                  <c:v>3.7186363636363632E-3</c:v>
                </c:pt>
                <c:pt idx="1145">
                  <c:v>3.6996363636363646E-3</c:v>
                </c:pt>
                <c:pt idx="1146">
                  <c:v>3.6297272727272723E-3</c:v>
                </c:pt>
                <c:pt idx="1147">
                  <c:v>3.7179090909090907E-3</c:v>
                </c:pt>
                <c:pt idx="1148">
                  <c:v>3.5350909090909087E-3</c:v>
                </c:pt>
                <c:pt idx="1149">
                  <c:v>3.5826363636363638E-3</c:v>
                </c:pt>
                <c:pt idx="1150">
                  <c:v>3.4576363636363637E-3</c:v>
                </c:pt>
                <c:pt idx="1151">
                  <c:v>3.6200909090909092E-3</c:v>
                </c:pt>
                <c:pt idx="1152">
                  <c:v>3.7138181818181818E-3</c:v>
                </c:pt>
                <c:pt idx="1153">
                  <c:v>3.4630909090909092E-3</c:v>
                </c:pt>
                <c:pt idx="1154">
                  <c:v>3.3859090909090905E-3</c:v>
                </c:pt>
                <c:pt idx="1155">
                  <c:v>3.3712727272727267E-3</c:v>
                </c:pt>
                <c:pt idx="1156">
                  <c:v>3.5017272727272731E-3</c:v>
                </c:pt>
                <c:pt idx="1157">
                  <c:v>3.5665454545454546E-3</c:v>
                </c:pt>
                <c:pt idx="1158">
                  <c:v>3.5853636363636361E-3</c:v>
                </c:pt>
                <c:pt idx="1159">
                  <c:v>3.6219090909090906E-3</c:v>
                </c:pt>
                <c:pt idx="1160">
                  <c:v>3.5356363636363632E-3</c:v>
                </c:pt>
                <c:pt idx="1161">
                  <c:v>3.4367272727272723E-3</c:v>
                </c:pt>
                <c:pt idx="1162">
                  <c:v>3.3565454545454541E-3</c:v>
                </c:pt>
                <c:pt idx="1163">
                  <c:v>3.3880000000000004E-3</c:v>
                </c:pt>
                <c:pt idx="1164">
                  <c:v>3.4418181818181822E-3</c:v>
                </c:pt>
                <c:pt idx="1165">
                  <c:v>3.3464545454545466E-3</c:v>
                </c:pt>
                <c:pt idx="1166">
                  <c:v>3.33209090909091E-3</c:v>
                </c:pt>
                <c:pt idx="1167">
                  <c:v>3.3335454545454541E-3</c:v>
                </c:pt>
                <c:pt idx="1168">
                  <c:v>3.4243636363636364E-3</c:v>
                </c:pt>
                <c:pt idx="1169">
                  <c:v>3.4000909090909086E-3</c:v>
                </c:pt>
                <c:pt idx="1170">
                  <c:v>3.4170000000000003E-3</c:v>
                </c:pt>
                <c:pt idx="1171">
                  <c:v>3.4979999999999998E-3</c:v>
                </c:pt>
                <c:pt idx="1172">
                  <c:v>3.8056363636363635E-3</c:v>
                </c:pt>
                <c:pt idx="1173">
                  <c:v>4.1358181818181815E-3</c:v>
                </c:pt>
                <c:pt idx="1174">
                  <c:v>4.1939999999999998E-3</c:v>
                </c:pt>
                <c:pt idx="1175">
                  <c:v>4.2970000000000005E-3</c:v>
                </c:pt>
                <c:pt idx="1176">
                  <c:v>4.4998181818181821E-3</c:v>
                </c:pt>
                <c:pt idx="1177">
                  <c:v>4.7056363636363641E-3</c:v>
                </c:pt>
                <c:pt idx="1178">
                  <c:v>4.7874545454545461E-3</c:v>
                </c:pt>
                <c:pt idx="1179">
                  <c:v>4.8668181818181822E-3</c:v>
                </c:pt>
                <c:pt idx="1180">
                  <c:v>4.9621818181818178E-3</c:v>
                </c:pt>
                <c:pt idx="1181">
                  <c:v>5.0801818181818179E-3</c:v>
                </c:pt>
                <c:pt idx="1182">
                  <c:v>5.1737272727272734E-3</c:v>
                </c:pt>
                <c:pt idx="1183">
                  <c:v>5.2495454545454547E-3</c:v>
                </c:pt>
                <c:pt idx="1184">
                  <c:v>4.9669090909090904E-3</c:v>
                </c:pt>
                <c:pt idx="1185">
                  <c:v>5.0052727272727271E-3</c:v>
                </c:pt>
                <c:pt idx="1186">
                  <c:v>5.1919999999999987E-3</c:v>
                </c:pt>
                <c:pt idx="1187">
                  <c:v>5.2740909090909088E-3</c:v>
                </c:pt>
                <c:pt idx="1188">
                  <c:v>5.262090909090909E-3</c:v>
                </c:pt>
                <c:pt idx="1189">
                  <c:v>5.3480000000000003E-3</c:v>
                </c:pt>
                <c:pt idx="1190">
                  <c:v>5.4630000000000008E-3</c:v>
                </c:pt>
                <c:pt idx="1191">
                  <c:v>5.5400000000000007E-3</c:v>
                </c:pt>
                <c:pt idx="1192">
                  <c:v>5.6725454545454544E-3</c:v>
                </c:pt>
                <c:pt idx="1193">
                  <c:v>5.6413636363636371E-3</c:v>
                </c:pt>
                <c:pt idx="1194">
                  <c:v>5.9517272727272726E-3</c:v>
                </c:pt>
                <c:pt idx="1195">
                  <c:v>6.5538181818181824E-3</c:v>
                </c:pt>
                <c:pt idx="1196">
                  <c:v>6.644999999999999E-3</c:v>
                </c:pt>
                <c:pt idx="1197">
                  <c:v>6.7651818181818178E-3</c:v>
                </c:pt>
                <c:pt idx="1198">
                  <c:v>6.9342727272727273E-3</c:v>
                </c:pt>
                <c:pt idx="1199">
                  <c:v>7.1983636363636364E-3</c:v>
                </c:pt>
                <c:pt idx="1200">
                  <c:v>7.4608181818181822E-3</c:v>
                </c:pt>
                <c:pt idx="1201">
                  <c:v>7.5934545454545456E-3</c:v>
                </c:pt>
                <c:pt idx="1202">
                  <c:v>7.8382727272727284E-3</c:v>
                </c:pt>
                <c:pt idx="1203">
                  <c:v>7.9310909090909085E-3</c:v>
                </c:pt>
                <c:pt idx="1204">
                  <c:v>8.2999090909090922E-3</c:v>
                </c:pt>
                <c:pt idx="1205">
                  <c:v>8.3903636363636385E-3</c:v>
                </c:pt>
                <c:pt idx="1206">
                  <c:v>8.1348181818181823E-3</c:v>
                </c:pt>
                <c:pt idx="1207">
                  <c:v>8.5284545454545457E-3</c:v>
                </c:pt>
                <c:pt idx="1208">
                  <c:v>8.5382727272727277E-3</c:v>
                </c:pt>
                <c:pt idx="1209">
                  <c:v>8.5048181818181828E-3</c:v>
                </c:pt>
                <c:pt idx="1210">
                  <c:v>8.4370000000000001E-3</c:v>
                </c:pt>
                <c:pt idx="1211">
                  <c:v>8.4716363636363635E-3</c:v>
                </c:pt>
                <c:pt idx="1212">
                  <c:v>8.520272727272727E-3</c:v>
                </c:pt>
                <c:pt idx="1213">
                  <c:v>8.6362727272727268E-3</c:v>
                </c:pt>
                <c:pt idx="1214">
                  <c:v>8.7822727272727271E-3</c:v>
                </c:pt>
                <c:pt idx="1215">
                  <c:v>8.7138181818181819E-3</c:v>
                </c:pt>
                <c:pt idx="1216">
                  <c:v>8.5736363636363649E-3</c:v>
                </c:pt>
                <c:pt idx="1217">
                  <c:v>8.6933636363636362E-3</c:v>
                </c:pt>
                <c:pt idx="1218">
                  <c:v>8.517818181818182E-3</c:v>
                </c:pt>
                <c:pt idx="1219">
                  <c:v>8.5810000000000001E-3</c:v>
                </c:pt>
                <c:pt idx="1220">
                  <c:v>8.7473636363636382E-3</c:v>
                </c:pt>
                <c:pt idx="1221">
                  <c:v>8.892818181818184E-3</c:v>
                </c:pt>
                <c:pt idx="1222">
                  <c:v>8.8669090909090902E-3</c:v>
                </c:pt>
                <c:pt idx="1223">
                  <c:v>8.9495454545454531E-3</c:v>
                </c:pt>
                <c:pt idx="1224">
                  <c:v>8.9749090909090907E-3</c:v>
                </c:pt>
                <c:pt idx="1225">
                  <c:v>9.0516363636363641E-3</c:v>
                </c:pt>
                <c:pt idx="1226">
                  <c:v>9.2411818181818168E-3</c:v>
                </c:pt>
                <c:pt idx="1227">
                  <c:v>9.2436363636363636E-3</c:v>
                </c:pt>
                <c:pt idx="1228">
                  <c:v>9.1183636363636345E-3</c:v>
                </c:pt>
                <c:pt idx="1229">
                  <c:v>9.0744545454545453E-3</c:v>
                </c:pt>
                <c:pt idx="1230">
                  <c:v>9.1604545454545445E-3</c:v>
                </c:pt>
                <c:pt idx="1231">
                  <c:v>9.233363636363635E-3</c:v>
                </c:pt>
                <c:pt idx="1232">
                  <c:v>9.2197272727272718E-3</c:v>
                </c:pt>
                <c:pt idx="1233">
                  <c:v>9.2094545454545467E-3</c:v>
                </c:pt>
                <c:pt idx="1234">
                  <c:v>9.1197272727272724E-3</c:v>
                </c:pt>
                <c:pt idx="1235">
                  <c:v>8.9166363636363627E-3</c:v>
                </c:pt>
                <c:pt idx="1236">
                  <c:v>8.8789090909090918E-3</c:v>
                </c:pt>
                <c:pt idx="1237">
                  <c:v>8.7293636363636358E-3</c:v>
                </c:pt>
                <c:pt idx="1238">
                  <c:v>8.810090909090908E-3</c:v>
                </c:pt>
                <c:pt idx="1239">
                  <c:v>8.8748181818181816E-3</c:v>
                </c:pt>
                <c:pt idx="1240">
                  <c:v>8.8179999999999994E-3</c:v>
                </c:pt>
                <c:pt idx="1241">
                  <c:v>8.673454545454545E-3</c:v>
                </c:pt>
                <c:pt idx="1242">
                  <c:v>8.5835454545454548E-3</c:v>
                </c:pt>
                <c:pt idx="1243">
                  <c:v>8.4857272727272733E-3</c:v>
                </c:pt>
                <c:pt idx="1244">
                  <c:v>8.4770000000000002E-3</c:v>
                </c:pt>
                <c:pt idx="1245">
                  <c:v>8.4158181818181806E-3</c:v>
                </c:pt>
                <c:pt idx="1246">
                  <c:v>8.4609999999999998E-3</c:v>
                </c:pt>
                <c:pt idx="1247">
                  <c:v>8.4460909090909083E-3</c:v>
                </c:pt>
                <c:pt idx="1248">
                  <c:v>8.5685454545454554E-3</c:v>
                </c:pt>
                <c:pt idx="1249">
                  <c:v>8.5403636363636376E-3</c:v>
                </c:pt>
                <c:pt idx="1250">
                  <c:v>8.5390909090909111E-3</c:v>
                </c:pt>
                <c:pt idx="1251">
                  <c:v>8.5770909090909092E-3</c:v>
                </c:pt>
                <c:pt idx="1252">
                  <c:v>8.5845454545454541E-3</c:v>
                </c:pt>
                <c:pt idx="1253">
                  <c:v>8.4780000000000012E-3</c:v>
                </c:pt>
                <c:pt idx="1254">
                  <c:v>8.4405454545454558E-3</c:v>
                </c:pt>
                <c:pt idx="1255">
                  <c:v>8.3900909090909095E-3</c:v>
                </c:pt>
                <c:pt idx="1256">
                  <c:v>8.6728181818181826E-3</c:v>
                </c:pt>
                <c:pt idx="1257">
                  <c:v>8.6708181818181806E-3</c:v>
                </c:pt>
                <c:pt idx="1258">
                  <c:v>8.5988181818181814E-3</c:v>
                </c:pt>
                <c:pt idx="1259">
                  <c:v>8.5860909090909078E-3</c:v>
                </c:pt>
                <c:pt idx="1260">
                  <c:v>8.4069090909090916E-3</c:v>
                </c:pt>
                <c:pt idx="1261">
                  <c:v>8.2419090909090914E-3</c:v>
                </c:pt>
                <c:pt idx="1262">
                  <c:v>8.3449090909090921E-3</c:v>
                </c:pt>
                <c:pt idx="1263">
                  <c:v>8.4657272727272706E-3</c:v>
                </c:pt>
                <c:pt idx="1264">
                  <c:v>8.6067272727272728E-3</c:v>
                </c:pt>
                <c:pt idx="1265">
                  <c:v>8.5832727272727276E-3</c:v>
                </c:pt>
                <c:pt idx="1266">
                  <c:v>8.4920909090909092E-3</c:v>
                </c:pt>
                <c:pt idx="1267">
                  <c:v>8.2570000000000005E-3</c:v>
                </c:pt>
                <c:pt idx="1268">
                  <c:v>8.2885454545454547E-3</c:v>
                </c:pt>
                <c:pt idx="1269">
                  <c:v>8.1555454545454553E-3</c:v>
                </c:pt>
                <c:pt idx="1270">
                  <c:v>8.0000909090909081E-3</c:v>
                </c:pt>
                <c:pt idx="1271">
                  <c:v>8.0958181818181815E-3</c:v>
                </c:pt>
                <c:pt idx="1272">
                  <c:v>8.1845454545454548E-3</c:v>
                </c:pt>
                <c:pt idx="1273">
                  <c:v>8.1327272727272724E-3</c:v>
                </c:pt>
                <c:pt idx="1274">
                  <c:v>8.0815454545454541E-3</c:v>
                </c:pt>
                <c:pt idx="1275">
                  <c:v>8.151000000000002E-3</c:v>
                </c:pt>
                <c:pt idx="1276">
                  <c:v>8.2934545454545466E-3</c:v>
                </c:pt>
                <c:pt idx="1277">
                  <c:v>8.7080000000000005E-3</c:v>
                </c:pt>
                <c:pt idx="1278">
                  <c:v>8.7110909090909079E-3</c:v>
                </c:pt>
                <c:pt idx="1279">
                  <c:v>8.8464545454545445E-3</c:v>
                </c:pt>
                <c:pt idx="1280">
                  <c:v>9.0493636363636349E-3</c:v>
                </c:pt>
                <c:pt idx="1281">
                  <c:v>9.1540909090909086E-3</c:v>
                </c:pt>
                <c:pt idx="1282">
                  <c:v>9.4575454545454529E-3</c:v>
                </c:pt>
                <c:pt idx="1283">
                  <c:v>9.6949090909090891E-3</c:v>
                </c:pt>
                <c:pt idx="1284">
                  <c:v>9.6816363636363627E-3</c:v>
                </c:pt>
                <c:pt idx="1285">
                  <c:v>9.8558181818181809E-3</c:v>
                </c:pt>
                <c:pt idx="1286">
                  <c:v>9.8354545454545448E-3</c:v>
                </c:pt>
                <c:pt idx="1287">
                  <c:v>9.9289090909090907E-3</c:v>
                </c:pt>
                <c:pt idx="1288">
                  <c:v>9.7930000000000014E-3</c:v>
                </c:pt>
                <c:pt idx="1289">
                  <c:v>9.8885454545454554E-3</c:v>
                </c:pt>
                <c:pt idx="1290">
                  <c:v>9.8643636363636364E-3</c:v>
                </c:pt>
                <c:pt idx="1291">
                  <c:v>1.0033636363636363E-2</c:v>
                </c:pt>
                <c:pt idx="1292">
                  <c:v>1.0195454545454547E-2</c:v>
                </c:pt>
                <c:pt idx="1293">
                  <c:v>1.0124545454545454E-2</c:v>
                </c:pt>
                <c:pt idx="1294">
                  <c:v>1.024390909090909E-2</c:v>
                </c:pt>
                <c:pt idx="1295">
                  <c:v>1.0513181818181817E-2</c:v>
                </c:pt>
                <c:pt idx="1296">
                  <c:v>1.0463454545454545E-2</c:v>
                </c:pt>
                <c:pt idx="1297">
                  <c:v>1.0627181818181819E-2</c:v>
                </c:pt>
                <c:pt idx="1298">
                  <c:v>1.0873818181818181E-2</c:v>
                </c:pt>
                <c:pt idx="1299">
                  <c:v>1.1070727272727274E-2</c:v>
                </c:pt>
                <c:pt idx="1300">
                  <c:v>1.1309090909090909E-2</c:v>
                </c:pt>
                <c:pt idx="1301">
                  <c:v>1.1570090909090908E-2</c:v>
                </c:pt>
                <c:pt idx="1302">
                  <c:v>1.1663727272727272E-2</c:v>
                </c:pt>
                <c:pt idx="1303">
                  <c:v>1.1714E-2</c:v>
                </c:pt>
                <c:pt idx="1304">
                  <c:v>1.1889090909090906E-2</c:v>
                </c:pt>
                <c:pt idx="1305">
                  <c:v>1.1925181818181817E-2</c:v>
                </c:pt>
                <c:pt idx="1306">
                  <c:v>1.2144272727272728E-2</c:v>
                </c:pt>
                <c:pt idx="1307">
                  <c:v>1.2482272727272729E-2</c:v>
                </c:pt>
                <c:pt idx="1308">
                  <c:v>1.2570454545454546E-2</c:v>
                </c:pt>
                <c:pt idx="1309">
                  <c:v>1.2650090909090911E-2</c:v>
                </c:pt>
                <c:pt idx="1310">
                  <c:v>1.3095909090909092E-2</c:v>
                </c:pt>
                <c:pt idx="1311">
                  <c:v>1.3227181818181817E-2</c:v>
                </c:pt>
                <c:pt idx="1312">
                  <c:v>1.3457727272727272E-2</c:v>
                </c:pt>
                <c:pt idx="1313">
                  <c:v>1.3876363636363636E-2</c:v>
                </c:pt>
                <c:pt idx="1314">
                  <c:v>1.4094999999999998E-2</c:v>
                </c:pt>
                <c:pt idx="1315">
                  <c:v>1.4292181818181817E-2</c:v>
                </c:pt>
                <c:pt idx="1316">
                  <c:v>1.4717636363636365E-2</c:v>
                </c:pt>
                <c:pt idx="1317">
                  <c:v>1.4858E-2</c:v>
                </c:pt>
                <c:pt idx="1318">
                  <c:v>1.4840636363636363E-2</c:v>
                </c:pt>
                <c:pt idx="1319">
                  <c:v>1.5117272727272727E-2</c:v>
                </c:pt>
                <c:pt idx="1320">
                  <c:v>1.517109090909091E-2</c:v>
                </c:pt>
                <c:pt idx="1321">
                  <c:v>1.5014272727272727E-2</c:v>
                </c:pt>
                <c:pt idx="1322">
                  <c:v>1.5223545454545457E-2</c:v>
                </c:pt>
                <c:pt idx="1323">
                  <c:v>1.5245818181818183E-2</c:v>
                </c:pt>
                <c:pt idx="1324">
                  <c:v>1.4961636363636366E-2</c:v>
                </c:pt>
                <c:pt idx="1325">
                  <c:v>1.4997090909090911E-2</c:v>
                </c:pt>
                <c:pt idx="1326">
                  <c:v>1.509118181818182E-2</c:v>
                </c:pt>
                <c:pt idx="1327">
                  <c:v>1.4899545454545455E-2</c:v>
                </c:pt>
                <c:pt idx="1328">
                  <c:v>1.499736363636364E-2</c:v>
                </c:pt>
                <c:pt idx="1329">
                  <c:v>1.5168090909090911E-2</c:v>
                </c:pt>
                <c:pt idx="1330">
                  <c:v>1.5154545454545454E-2</c:v>
                </c:pt>
                <c:pt idx="1331">
                  <c:v>1.5251818181818179E-2</c:v>
                </c:pt>
                <c:pt idx="1332">
                  <c:v>1.532990909090909E-2</c:v>
                </c:pt>
                <c:pt idx="1333">
                  <c:v>1.5388999999999998E-2</c:v>
                </c:pt>
                <c:pt idx="1334">
                  <c:v>1.5309818181818181E-2</c:v>
                </c:pt>
                <c:pt idx="1335">
                  <c:v>1.5477363636363635E-2</c:v>
                </c:pt>
                <c:pt idx="1336">
                  <c:v>1.5508454545454546E-2</c:v>
                </c:pt>
                <c:pt idx="1337">
                  <c:v>1.5724090909090913E-2</c:v>
                </c:pt>
                <c:pt idx="1338">
                  <c:v>1.5770181818181819E-2</c:v>
                </c:pt>
                <c:pt idx="1339">
                  <c:v>1.5761818181818182E-2</c:v>
                </c:pt>
                <c:pt idx="1340">
                  <c:v>1.6010727272727274E-2</c:v>
                </c:pt>
                <c:pt idx="1341">
                  <c:v>1.6126272727272729E-2</c:v>
                </c:pt>
                <c:pt idx="1342">
                  <c:v>1.6119909090909091E-2</c:v>
                </c:pt>
                <c:pt idx="1343">
                  <c:v>1.6086272727272727E-2</c:v>
                </c:pt>
                <c:pt idx="1344">
                  <c:v>1.6003272727272727E-2</c:v>
                </c:pt>
                <c:pt idx="1345">
                  <c:v>1.6147909090909091E-2</c:v>
                </c:pt>
                <c:pt idx="1346">
                  <c:v>1.6262454545454545E-2</c:v>
                </c:pt>
                <c:pt idx="1347">
                  <c:v>1.6325818181818181E-2</c:v>
                </c:pt>
                <c:pt idx="1348">
                  <c:v>1.6043545454545453E-2</c:v>
                </c:pt>
                <c:pt idx="1349">
                  <c:v>1.5971363636363634E-2</c:v>
                </c:pt>
                <c:pt idx="1350">
                  <c:v>1.5868999999999998E-2</c:v>
                </c:pt>
                <c:pt idx="1351">
                  <c:v>1.5613E-2</c:v>
                </c:pt>
                <c:pt idx="1352">
                  <c:v>1.553927272727273E-2</c:v>
                </c:pt>
                <c:pt idx="1353">
                  <c:v>1.5674454545454547E-2</c:v>
                </c:pt>
                <c:pt idx="1354">
                  <c:v>1.5652727272727273E-2</c:v>
                </c:pt>
                <c:pt idx="1355">
                  <c:v>1.5667727272727274E-2</c:v>
                </c:pt>
                <c:pt idx="1356">
                  <c:v>1.5497454545454543E-2</c:v>
                </c:pt>
                <c:pt idx="1357">
                  <c:v>1.5604272727272729E-2</c:v>
                </c:pt>
                <c:pt idx="1358">
                  <c:v>1.555390909090909E-2</c:v>
                </c:pt>
                <c:pt idx="1359">
                  <c:v>1.5708909090909093E-2</c:v>
                </c:pt>
                <c:pt idx="1360">
                  <c:v>1.5688000000000001E-2</c:v>
                </c:pt>
                <c:pt idx="1361">
                  <c:v>1.5637727272727272E-2</c:v>
                </c:pt>
                <c:pt idx="1362">
                  <c:v>1.5542454545454543E-2</c:v>
                </c:pt>
                <c:pt idx="1363">
                  <c:v>1.5499363636363638E-2</c:v>
                </c:pt>
                <c:pt idx="1364">
                  <c:v>1.536209090909091E-2</c:v>
                </c:pt>
                <c:pt idx="1365">
                  <c:v>1.5497545454545457E-2</c:v>
                </c:pt>
                <c:pt idx="1366">
                  <c:v>1.5282363636363637E-2</c:v>
                </c:pt>
                <c:pt idx="1367">
                  <c:v>1.505818181818182E-2</c:v>
                </c:pt>
                <c:pt idx="1368">
                  <c:v>1.4771272727272727E-2</c:v>
                </c:pt>
                <c:pt idx="1369">
                  <c:v>1.4658454545454542E-2</c:v>
                </c:pt>
                <c:pt idx="1370">
                  <c:v>1.450581818181818E-2</c:v>
                </c:pt>
                <c:pt idx="1371">
                  <c:v>1.454381818181818E-2</c:v>
                </c:pt>
                <c:pt idx="1372">
                  <c:v>1.4338454545454545E-2</c:v>
                </c:pt>
                <c:pt idx="1373">
                  <c:v>1.4201727272727272E-2</c:v>
                </c:pt>
                <c:pt idx="1374">
                  <c:v>1.4215909090909092E-2</c:v>
                </c:pt>
                <c:pt idx="1375">
                  <c:v>1.395890909090909E-2</c:v>
                </c:pt>
                <c:pt idx="1376">
                  <c:v>1.366509090909091E-2</c:v>
                </c:pt>
                <c:pt idx="1377">
                  <c:v>1.373881818181818E-2</c:v>
                </c:pt>
                <c:pt idx="1378">
                  <c:v>1.3977909090909091E-2</c:v>
                </c:pt>
                <c:pt idx="1379">
                  <c:v>1.3929636363636365E-2</c:v>
                </c:pt>
                <c:pt idx="1380">
                  <c:v>1.3879000000000001E-2</c:v>
                </c:pt>
                <c:pt idx="1381">
                  <c:v>1.3717181818181821E-2</c:v>
                </c:pt>
                <c:pt idx="1382">
                  <c:v>1.3580181818181819E-2</c:v>
                </c:pt>
                <c:pt idx="1383">
                  <c:v>1.3834818181818181E-2</c:v>
                </c:pt>
                <c:pt idx="1384">
                  <c:v>1.3991181818181818E-2</c:v>
                </c:pt>
                <c:pt idx="1385">
                  <c:v>1.3703545454545453E-2</c:v>
                </c:pt>
                <c:pt idx="1386">
                  <c:v>1.3848909090909089E-2</c:v>
                </c:pt>
                <c:pt idx="1387">
                  <c:v>1.3931727272727273E-2</c:v>
                </c:pt>
                <c:pt idx="1388">
                  <c:v>1.3831454545454546E-2</c:v>
                </c:pt>
                <c:pt idx="1389">
                  <c:v>1.3930818181818181E-2</c:v>
                </c:pt>
                <c:pt idx="1390">
                  <c:v>1.3931999999999998E-2</c:v>
                </c:pt>
                <c:pt idx="1391">
                  <c:v>1.4069363636363635E-2</c:v>
                </c:pt>
                <c:pt idx="1392">
                  <c:v>1.4336545454545456E-2</c:v>
                </c:pt>
                <c:pt idx="1393">
                  <c:v>1.4634090909090913E-2</c:v>
                </c:pt>
                <c:pt idx="1394">
                  <c:v>1.4714545454545454E-2</c:v>
                </c:pt>
                <c:pt idx="1395">
                  <c:v>1.4566000000000001E-2</c:v>
                </c:pt>
                <c:pt idx="1396">
                  <c:v>1.4865454545454545E-2</c:v>
                </c:pt>
                <c:pt idx="1397">
                  <c:v>1.4703000000000001E-2</c:v>
                </c:pt>
                <c:pt idx="1398">
                  <c:v>1.4654454545454547E-2</c:v>
                </c:pt>
                <c:pt idx="1399">
                  <c:v>1.4829636363636363E-2</c:v>
                </c:pt>
                <c:pt idx="1400">
                  <c:v>1.4770818181818184E-2</c:v>
                </c:pt>
                <c:pt idx="1401">
                  <c:v>1.4874454545454547E-2</c:v>
                </c:pt>
                <c:pt idx="1402">
                  <c:v>1.4938454545454545E-2</c:v>
                </c:pt>
                <c:pt idx="1403">
                  <c:v>1.4908272727272727E-2</c:v>
                </c:pt>
                <c:pt idx="1404">
                  <c:v>1.4625454545454546E-2</c:v>
                </c:pt>
                <c:pt idx="1405">
                  <c:v>1.4488636363636365E-2</c:v>
                </c:pt>
                <c:pt idx="1406">
                  <c:v>1.4832909090909091E-2</c:v>
                </c:pt>
                <c:pt idx="1407">
                  <c:v>1.4685363636363637E-2</c:v>
                </c:pt>
                <c:pt idx="1408">
                  <c:v>1.4967090909090907E-2</c:v>
                </c:pt>
                <c:pt idx="1409">
                  <c:v>1.5596636363636361E-2</c:v>
                </c:pt>
                <c:pt idx="1410">
                  <c:v>1.5820000000000001E-2</c:v>
                </c:pt>
                <c:pt idx="1411">
                  <c:v>1.596009090909091E-2</c:v>
                </c:pt>
                <c:pt idx="1412">
                  <c:v>1.6092909090909088E-2</c:v>
                </c:pt>
                <c:pt idx="1413">
                  <c:v>1.6112545454545456E-2</c:v>
                </c:pt>
                <c:pt idx="1414">
                  <c:v>1.6203636363636365E-2</c:v>
                </c:pt>
                <c:pt idx="1415">
                  <c:v>1.6575545454545457E-2</c:v>
                </c:pt>
                <c:pt idx="1416">
                  <c:v>1.6794818181818178E-2</c:v>
                </c:pt>
                <c:pt idx="1417">
                  <c:v>1.6857636363636363E-2</c:v>
                </c:pt>
                <c:pt idx="1418">
                  <c:v>1.7009090909090908E-2</c:v>
                </c:pt>
                <c:pt idx="1419">
                  <c:v>1.7142636363636363E-2</c:v>
                </c:pt>
                <c:pt idx="1420">
                  <c:v>1.6874636363636366E-2</c:v>
                </c:pt>
                <c:pt idx="1421">
                  <c:v>1.6971181818181816E-2</c:v>
                </c:pt>
                <c:pt idx="1422">
                  <c:v>1.7180090909090909E-2</c:v>
                </c:pt>
                <c:pt idx="1423">
                  <c:v>1.7318181818181819E-2</c:v>
                </c:pt>
                <c:pt idx="1424">
                  <c:v>1.7469999999999999E-2</c:v>
                </c:pt>
                <c:pt idx="1425">
                  <c:v>1.757872727272727E-2</c:v>
                </c:pt>
                <c:pt idx="1426">
                  <c:v>1.7646636363636361E-2</c:v>
                </c:pt>
                <c:pt idx="1427">
                  <c:v>1.7818727272727271E-2</c:v>
                </c:pt>
                <c:pt idx="1428">
                  <c:v>1.7666818181818179E-2</c:v>
                </c:pt>
                <c:pt idx="1429">
                  <c:v>1.8071363636363635E-2</c:v>
                </c:pt>
                <c:pt idx="1430">
                  <c:v>1.8234000000000004E-2</c:v>
                </c:pt>
                <c:pt idx="1431">
                  <c:v>1.8241454545454547E-2</c:v>
                </c:pt>
                <c:pt idx="1432">
                  <c:v>1.8211909090909095E-2</c:v>
                </c:pt>
                <c:pt idx="1433">
                  <c:v>1.8211545454545456E-2</c:v>
                </c:pt>
                <c:pt idx="1434">
                  <c:v>1.8422363636363636E-2</c:v>
                </c:pt>
                <c:pt idx="1435">
                  <c:v>1.8648909090909091E-2</c:v>
                </c:pt>
                <c:pt idx="1436">
                  <c:v>1.8780636363636364E-2</c:v>
                </c:pt>
                <c:pt idx="1437">
                  <c:v>1.8828545454545455E-2</c:v>
                </c:pt>
                <c:pt idx="1438">
                  <c:v>1.8906727272727273E-2</c:v>
                </c:pt>
                <c:pt idx="1439">
                  <c:v>1.9210090909090909E-2</c:v>
                </c:pt>
                <c:pt idx="1440">
                  <c:v>1.9192727272727271E-2</c:v>
                </c:pt>
                <c:pt idx="1441">
                  <c:v>1.9254909090909093E-2</c:v>
                </c:pt>
                <c:pt idx="1442">
                  <c:v>1.9448818181818182E-2</c:v>
                </c:pt>
                <c:pt idx="1443">
                  <c:v>1.9282454545454544E-2</c:v>
                </c:pt>
                <c:pt idx="1444">
                  <c:v>1.9385727272727273E-2</c:v>
                </c:pt>
                <c:pt idx="1445">
                  <c:v>1.9587090909090912E-2</c:v>
                </c:pt>
                <c:pt idx="1446">
                  <c:v>1.9769181818181818E-2</c:v>
                </c:pt>
                <c:pt idx="1447">
                  <c:v>1.9754545454545455E-2</c:v>
                </c:pt>
                <c:pt idx="1448">
                  <c:v>1.9918999999999999E-2</c:v>
                </c:pt>
                <c:pt idx="1449">
                  <c:v>1.9829999999999997E-2</c:v>
                </c:pt>
                <c:pt idx="1450">
                  <c:v>1.9770090909090907E-2</c:v>
                </c:pt>
                <c:pt idx="1451">
                  <c:v>1.9724909090909088E-2</c:v>
                </c:pt>
                <c:pt idx="1452">
                  <c:v>1.9683363636363634E-2</c:v>
                </c:pt>
                <c:pt idx="1453">
                  <c:v>1.9616545454545452E-2</c:v>
                </c:pt>
                <c:pt idx="1454">
                  <c:v>2.002909090909091E-2</c:v>
                </c:pt>
                <c:pt idx="1455">
                  <c:v>2.0025090909090909E-2</c:v>
                </c:pt>
                <c:pt idx="1456">
                  <c:v>1.9637909090909091E-2</c:v>
                </c:pt>
                <c:pt idx="1457">
                  <c:v>1.9329181818181818E-2</c:v>
                </c:pt>
                <c:pt idx="1458">
                  <c:v>1.9266818181818187E-2</c:v>
                </c:pt>
                <c:pt idx="1459">
                  <c:v>1.8929636363636367E-2</c:v>
                </c:pt>
                <c:pt idx="1460">
                  <c:v>1.9002818181818183E-2</c:v>
                </c:pt>
                <c:pt idx="1461">
                  <c:v>1.9008454545454547E-2</c:v>
                </c:pt>
                <c:pt idx="1462">
                  <c:v>1.8924636363636366E-2</c:v>
                </c:pt>
                <c:pt idx="1463">
                  <c:v>1.8800090909090909E-2</c:v>
                </c:pt>
                <c:pt idx="1464">
                  <c:v>1.8669272727272725E-2</c:v>
                </c:pt>
                <c:pt idx="1465">
                  <c:v>1.8437727272727276E-2</c:v>
                </c:pt>
                <c:pt idx="1466">
                  <c:v>1.8247818181818181E-2</c:v>
                </c:pt>
                <c:pt idx="1467">
                  <c:v>1.8224272727272724E-2</c:v>
                </c:pt>
                <c:pt idx="1468">
                  <c:v>1.8101909090909089E-2</c:v>
                </c:pt>
                <c:pt idx="1469">
                  <c:v>1.7894272727272727E-2</c:v>
                </c:pt>
                <c:pt idx="1470">
                  <c:v>1.7905272727272725E-2</c:v>
                </c:pt>
                <c:pt idx="1471">
                  <c:v>1.7680636363636364E-2</c:v>
                </c:pt>
                <c:pt idx="1472">
                  <c:v>1.7677090909090906E-2</c:v>
                </c:pt>
                <c:pt idx="1473">
                  <c:v>1.7628090909090906E-2</c:v>
                </c:pt>
                <c:pt idx="1474">
                  <c:v>1.7502363636363635E-2</c:v>
                </c:pt>
                <c:pt idx="1475">
                  <c:v>1.729981818181818E-2</c:v>
                </c:pt>
                <c:pt idx="1476">
                  <c:v>1.7057181818181819E-2</c:v>
                </c:pt>
                <c:pt idx="1477">
                  <c:v>1.6877545454545454E-2</c:v>
                </c:pt>
                <c:pt idx="1478">
                  <c:v>1.6785090909090913E-2</c:v>
                </c:pt>
                <c:pt idx="1479">
                  <c:v>1.6789363636363637E-2</c:v>
                </c:pt>
                <c:pt idx="1480">
                  <c:v>1.6841818181818183E-2</c:v>
                </c:pt>
                <c:pt idx="1481">
                  <c:v>1.7102090909090911E-2</c:v>
                </c:pt>
                <c:pt idx="1482">
                  <c:v>1.7028727272727272E-2</c:v>
                </c:pt>
                <c:pt idx="1483">
                  <c:v>1.673172727272727E-2</c:v>
                </c:pt>
                <c:pt idx="1484">
                  <c:v>1.6739272727272728E-2</c:v>
                </c:pt>
                <c:pt idx="1485">
                  <c:v>1.6766818181818185E-2</c:v>
                </c:pt>
                <c:pt idx="1486">
                  <c:v>1.6762909090909092E-2</c:v>
                </c:pt>
                <c:pt idx="1487">
                  <c:v>1.6771999999999999E-2</c:v>
                </c:pt>
                <c:pt idx="1488">
                  <c:v>1.6834181818181818E-2</c:v>
                </c:pt>
                <c:pt idx="1489">
                  <c:v>1.6528727272727275E-2</c:v>
                </c:pt>
                <c:pt idx="1490">
                  <c:v>1.6489363636363635E-2</c:v>
                </c:pt>
                <c:pt idx="1491">
                  <c:v>1.6446181818181818E-2</c:v>
                </c:pt>
                <c:pt idx="1492">
                  <c:v>1.6057909090909091E-2</c:v>
                </c:pt>
                <c:pt idx="1493">
                  <c:v>1.6093181818181816E-2</c:v>
                </c:pt>
                <c:pt idx="1494">
                  <c:v>1.6097454545454547E-2</c:v>
                </c:pt>
                <c:pt idx="1495">
                  <c:v>1.6208545454545458E-2</c:v>
                </c:pt>
                <c:pt idx="1496">
                  <c:v>1.6167272727272728E-2</c:v>
                </c:pt>
                <c:pt idx="1497">
                  <c:v>1.6218727272727274E-2</c:v>
                </c:pt>
                <c:pt idx="1498">
                  <c:v>1.6239363636363635E-2</c:v>
                </c:pt>
                <c:pt idx="1499">
                  <c:v>1.6254545454545456E-2</c:v>
                </c:pt>
                <c:pt idx="1500">
                  <c:v>1.6426090909090911E-2</c:v>
                </c:pt>
                <c:pt idx="1501">
                  <c:v>1.6276909090909092E-2</c:v>
                </c:pt>
                <c:pt idx="1502">
                  <c:v>1.6078181818181818E-2</c:v>
                </c:pt>
                <c:pt idx="1503">
                  <c:v>1.6112272727272729E-2</c:v>
                </c:pt>
                <c:pt idx="1504">
                  <c:v>1.6001000000000001E-2</c:v>
                </c:pt>
                <c:pt idx="1505">
                  <c:v>1.6107090909090915E-2</c:v>
                </c:pt>
                <c:pt idx="1506">
                  <c:v>1.5818363636363637E-2</c:v>
                </c:pt>
                <c:pt idx="1507">
                  <c:v>1.5737909090909091E-2</c:v>
                </c:pt>
                <c:pt idx="1508">
                  <c:v>1.5782363636363636E-2</c:v>
                </c:pt>
                <c:pt idx="1509">
                  <c:v>1.5802636363636362E-2</c:v>
                </c:pt>
                <c:pt idx="1510">
                  <c:v>1.5479909090909093E-2</c:v>
                </c:pt>
                <c:pt idx="1511">
                  <c:v>1.5624000000000001E-2</c:v>
                </c:pt>
                <c:pt idx="1512">
                  <c:v>1.5822363636363638E-2</c:v>
                </c:pt>
                <c:pt idx="1513">
                  <c:v>1.6013090909090911E-2</c:v>
                </c:pt>
                <c:pt idx="1514">
                  <c:v>1.6096363636363638E-2</c:v>
                </c:pt>
                <c:pt idx="1515">
                  <c:v>1.6295545454545455E-2</c:v>
                </c:pt>
                <c:pt idx="1516">
                  <c:v>1.6308272727272723E-2</c:v>
                </c:pt>
                <c:pt idx="1517">
                  <c:v>1.6415636363636365E-2</c:v>
                </c:pt>
                <c:pt idx="1518">
                  <c:v>1.6570363636363637E-2</c:v>
                </c:pt>
                <c:pt idx="1519">
                  <c:v>1.6508363636363637E-2</c:v>
                </c:pt>
                <c:pt idx="1520">
                  <c:v>1.6594181818181817E-2</c:v>
                </c:pt>
                <c:pt idx="1521">
                  <c:v>1.6988727272727273E-2</c:v>
                </c:pt>
                <c:pt idx="1522">
                  <c:v>1.7038818181818183E-2</c:v>
                </c:pt>
                <c:pt idx="1523">
                  <c:v>1.7205727272727275E-2</c:v>
                </c:pt>
                <c:pt idx="1524">
                  <c:v>1.747190909090909E-2</c:v>
                </c:pt>
                <c:pt idx="1525">
                  <c:v>1.7583909090909091E-2</c:v>
                </c:pt>
                <c:pt idx="1526">
                  <c:v>1.7605181818181818E-2</c:v>
                </c:pt>
                <c:pt idx="1527">
                  <c:v>1.7643181818181815E-2</c:v>
                </c:pt>
                <c:pt idx="1528">
                  <c:v>1.7544272727272728E-2</c:v>
                </c:pt>
                <c:pt idx="1529">
                  <c:v>1.758081818181818E-2</c:v>
                </c:pt>
                <c:pt idx="1530">
                  <c:v>1.7770999999999995E-2</c:v>
                </c:pt>
                <c:pt idx="1531">
                  <c:v>1.7690363636363633E-2</c:v>
                </c:pt>
                <c:pt idx="1532">
                  <c:v>1.7704818181818183E-2</c:v>
                </c:pt>
                <c:pt idx="1533">
                  <c:v>1.7681363636363637E-2</c:v>
                </c:pt>
                <c:pt idx="1534">
                  <c:v>1.7561727272727271E-2</c:v>
                </c:pt>
                <c:pt idx="1535">
                  <c:v>1.750781818181818E-2</c:v>
                </c:pt>
                <c:pt idx="1536">
                  <c:v>1.7546909090909089E-2</c:v>
                </c:pt>
                <c:pt idx="1537">
                  <c:v>1.7651090909090908E-2</c:v>
                </c:pt>
                <c:pt idx="1538">
                  <c:v>1.7731090909090912E-2</c:v>
                </c:pt>
                <c:pt idx="1539">
                  <c:v>1.8043545454545454E-2</c:v>
                </c:pt>
                <c:pt idx="1540">
                  <c:v>1.7918636363636362E-2</c:v>
                </c:pt>
                <c:pt idx="1541">
                  <c:v>1.7968454545454548E-2</c:v>
                </c:pt>
                <c:pt idx="1542">
                  <c:v>1.8269000000000004E-2</c:v>
                </c:pt>
                <c:pt idx="1543">
                  <c:v>1.8497272727272727E-2</c:v>
                </c:pt>
                <c:pt idx="1544">
                  <c:v>1.8690454545454548E-2</c:v>
                </c:pt>
                <c:pt idx="1545">
                  <c:v>1.8738000000000001E-2</c:v>
                </c:pt>
                <c:pt idx="1546">
                  <c:v>1.8707727272727268E-2</c:v>
                </c:pt>
                <c:pt idx="1547">
                  <c:v>1.881909090909091E-2</c:v>
                </c:pt>
                <c:pt idx="1548">
                  <c:v>1.9012727272727271E-2</c:v>
                </c:pt>
                <c:pt idx="1549">
                  <c:v>1.924509090909091E-2</c:v>
                </c:pt>
                <c:pt idx="1550">
                  <c:v>1.9191272727272727E-2</c:v>
                </c:pt>
                <c:pt idx="1551">
                  <c:v>1.9711636363636365E-2</c:v>
                </c:pt>
                <c:pt idx="1552">
                  <c:v>1.9680181818181819E-2</c:v>
                </c:pt>
                <c:pt idx="1553">
                  <c:v>1.9672727272727276E-2</c:v>
                </c:pt>
                <c:pt idx="1554">
                  <c:v>1.9465999999999997E-2</c:v>
                </c:pt>
                <c:pt idx="1555">
                  <c:v>1.9434363636363635E-2</c:v>
                </c:pt>
                <c:pt idx="1556">
                  <c:v>1.9428545454545452E-2</c:v>
                </c:pt>
                <c:pt idx="1557">
                  <c:v>1.9802999999999998E-2</c:v>
                </c:pt>
                <c:pt idx="1558">
                  <c:v>1.9746818181818181E-2</c:v>
                </c:pt>
                <c:pt idx="1559">
                  <c:v>1.9593636363636365E-2</c:v>
                </c:pt>
                <c:pt idx="1560">
                  <c:v>1.9448818181818182E-2</c:v>
                </c:pt>
                <c:pt idx="1561">
                  <c:v>1.9455090909090908E-2</c:v>
                </c:pt>
                <c:pt idx="1562">
                  <c:v>1.9222909090909093E-2</c:v>
                </c:pt>
                <c:pt idx="1563">
                  <c:v>1.9477545454545456E-2</c:v>
                </c:pt>
                <c:pt idx="1564">
                  <c:v>1.9388363636363638E-2</c:v>
                </c:pt>
                <c:pt idx="1565">
                  <c:v>1.9431818181818186E-2</c:v>
                </c:pt>
                <c:pt idx="1566">
                  <c:v>1.937572727272727E-2</c:v>
                </c:pt>
                <c:pt idx="1567">
                  <c:v>1.9223818181818182E-2</c:v>
                </c:pt>
                <c:pt idx="1568">
                  <c:v>1.8937454545454546E-2</c:v>
                </c:pt>
                <c:pt idx="1569">
                  <c:v>1.8883363636363636E-2</c:v>
                </c:pt>
                <c:pt idx="1570">
                  <c:v>1.8613727272727275E-2</c:v>
                </c:pt>
                <c:pt idx="1571">
                  <c:v>1.8488181818181817E-2</c:v>
                </c:pt>
                <c:pt idx="1572">
                  <c:v>1.8492454545454545E-2</c:v>
                </c:pt>
                <c:pt idx="1573">
                  <c:v>1.8360454545454544E-2</c:v>
                </c:pt>
                <c:pt idx="1574">
                  <c:v>1.8032454545454546E-2</c:v>
                </c:pt>
                <c:pt idx="1575">
                  <c:v>1.802481818181818E-2</c:v>
                </c:pt>
                <c:pt idx="1576">
                  <c:v>1.800381818181818E-2</c:v>
                </c:pt>
                <c:pt idx="1577">
                  <c:v>1.7917090909090907E-2</c:v>
                </c:pt>
                <c:pt idx="1578">
                  <c:v>1.7979636363636364E-2</c:v>
                </c:pt>
                <c:pt idx="1579">
                  <c:v>1.7752818181818179E-2</c:v>
                </c:pt>
                <c:pt idx="1580">
                  <c:v>1.7603090909090912E-2</c:v>
                </c:pt>
                <c:pt idx="1581">
                  <c:v>1.7690636363636367E-2</c:v>
                </c:pt>
                <c:pt idx="1582">
                  <c:v>1.7617636363636363E-2</c:v>
                </c:pt>
                <c:pt idx="1583">
                  <c:v>1.750054545454546E-2</c:v>
                </c:pt>
                <c:pt idx="1584">
                  <c:v>1.7509E-2</c:v>
                </c:pt>
                <c:pt idx="1585">
                  <c:v>1.7443636363636366E-2</c:v>
                </c:pt>
                <c:pt idx="1586">
                  <c:v>1.7362181818181818E-2</c:v>
                </c:pt>
                <c:pt idx="1587">
                  <c:v>1.7230363636363641E-2</c:v>
                </c:pt>
                <c:pt idx="1588">
                  <c:v>1.7106E-2</c:v>
                </c:pt>
                <c:pt idx="1589">
                  <c:v>1.7047909090909093E-2</c:v>
                </c:pt>
                <c:pt idx="1590">
                  <c:v>1.6973636363636364E-2</c:v>
                </c:pt>
                <c:pt idx="1591">
                  <c:v>1.6901181818181819E-2</c:v>
                </c:pt>
                <c:pt idx="1592">
                  <c:v>1.6906272727272728E-2</c:v>
                </c:pt>
                <c:pt idx="1593">
                  <c:v>1.6765727272727269E-2</c:v>
                </c:pt>
                <c:pt idx="1594">
                  <c:v>1.6617454545454543E-2</c:v>
                </c:pt>
                <c:pt idx="1595">
                  <c:v>1.6177363636363639E-2</c:v>
                </c:pt>
                <c:pt idx="1596">
                  <c:v>1.5961454545454546E-2</c:v>
                </c:pt>
                <c:pt idx="1597">
                  <c:v>1.5843181818181819E-2</c:v>
                </c:pt>
                <c:pt idx="1598">
                  <c:v>1.5959454545454548E-2</c:v>
                </c:pt>
                <c:pt idx="1599">
                  <c:v>1.5760454545454546E-2</c:v>
                </c:pt>
                <c:pt idx="1600">
                  <c:v>1.5607181818181819E-2</c:v>
                </c:pt>
                <c:pt idx="1601">
                  <c:v>1.5494545454545455E-2</c:v>
                </c:pt>
                <c:pt idx="1602">
                  <c:v>1.5384727272727272E-2</c:v>
                </c:pt>
                <c:pt idx="1603">
                  <c:v>1.5223727272727272E-2</c:v>
                </c:pt>
                <c:pt idx="1604">
                  <c:v>1.514309090909091E-2</c:v>
                </c:pt>
                <c:pt idx="1605">
                  <c:v>1.5089818181818182E-2</c:v>
                </c:pt>
                <c:pt idx="1606">
                  <c:v>1.5329545454545457E-2</c:v>
                </c:pt>
                <c:pt idx="1607">
                  <c:v>1.5401090909090909E-2</c:v>
                </c:pt>
                <c:pt idx="1608">
                  <c:v>1.5178454545454545E-2</c:v>
                </c:pt>
                <c:pt idx="1609">
                  <c:v>1.4830272727272727E-2</c:v>
                </c:pt>
                <c:pt idx="1610">
                  <c:v>1.4863363636363636E-2</c:v>
                </c:pt>
                <c:pt idx="1611">
                  <c:v>1.4767636363636365E-2</c:v>
                </c:pt>
                <c:pt idx="1612">
                  <c:v>1.4754000000000001E-2</c:v>
                </c:pt>
                <c:pt idx="1613">
                  <c:v>1.4618454545454547E-2</c:v>
                </c:pt>
                <c:pt idx="1614">
                  <c:v>1.4518090909090909E-2</c:v>
                </c:pt>
                <c:pt idx="1615">
                  <c:v>1.4481818181818184E-2</c:v>
                </c:pt>
                <c:pt idx="1616">
                  <c:v>1.4418545454545456E-2</c:v>
                </c:pt>
                <c:pt idx="1617">
                  <c:v>1.4413363636363636E-2</c:v>
                </c:pt>
                <c:pt idx="1618">
                  <c:v>1.43E-2</c:v>
                </c:pt>
                <c:pt idx="1619">
                  <c:v>1.4365090909090909E-2</c:v>
                </c:pt>
                <c:pt idx="1620">
                  <c:v>1.4298454545454546E-2</c:v>
                </c:pt>
                <c:pt idx="1621">
                  <c:v>1.4251818181818181E-2</c:v>
                </c:pt>
                <c:pt idx="1622">
                  <c:v>1.4317090909090908E-2</c:v>
                </c:pt>
                <c:pt idx="1623">
                  <c:v>1.4465454545454547E-2</c:v>
                </c:pt>
                <c:pt idx="1624">
                  <c:v>1.4897636363636363E-2</c:v>
                </c:pt>
                <c:pt idx="1625">
                  <c:v>1.4873818181818181E-2</c:v>
                </c:pt>
                <c:pt idx="1626">
                  <c:v>1.4690090909090908E-2</c:v>
                </c:pt>
                <c:pt idx="1627">
                  <c:v>1.4685000000000002E-2</c:v>
                </c:pt>
                <c:pt idx="1628">
                  <c:v>1.4595909090909092E-2</c:v>
                </c:pt>
                <c:pt idx="1629">
                  <c:v>1.4627000000000001E-2</c:v>
                </c:pt>
                <c:pt idx="1630">
                  <c:v>1.4649636363636363E-2</c:v>
                </c:pt>
                <c:pt idx="1631">
                  <c:v>1.478690909090909E-2</c:v>
                </c:pt>
                <c:pt idx="1632">
                  <c:v>1.4822090909090906E-2</c:v>
                </c:pt>
                <c:pt idx="1633">
                  <c:v>1.4805272727272724E-2</c:v>
                </c:pt>
                <c:pt idx="1634">
                  <c:v>1.4721E-2</c:v>
                </c:pt>
                <c:pt idx="1635">
                  <c:v>1.4377272727272726E-2</c:v>
                </c:pt>
                <c:pt idx="1636">
                  <c:v>1.4353545454545454E-2</c:v>
                </c:pt>
                <c:pt idx="1637">
                  <c:v>1.4634454545454544E-2</c:v>
                </c:pt>
                <c:pt idx="1638">
                  <c:v>1.4616727272727274E-2</c:v>
                </c:pt>
                <c:pt idx="1639">
                  <c:v>1.4521181818181817E-2</c:v>
                </c:pt>
                <c:pt idx="1640">
                  <c:v>1.4741454545454545E-2</c:v>
                </c:pt>
                <c:pt idx="1641">
                  <c:v>1.4731181818181817E-2</c:v>
                </c:pt>
                <c:pt idx="1642">
                  <c:v>1.4650454545454543E-2</c:v>
                </c:pt>
                <c:pt idx="1643">
                  <c:v>1.4665545454545454E-2</c:v>
                </c:pt>
                <c:pt idx="1644">
                  <c:v>1.4678545454545451E-2</c:v>
                </c:pt>
                <c:pt idx="1645">
                  <c:v>1.4613090909090909E-2</c:v>
                </c:pt>
                <c:pt idx="1646">
                  <c:v>1.4664454545454543E-2</c:v>
                </c:pt>
                <c:pt idx="1647">
                  <c:v>1.4709727272727274E-2</c:v>
                </c:pt>
                <c:pt idx="1648">
                  <c:v>1.4696727272727273E-2</c:v>
                </c:pt>
                <c:pt idx="1649">
                  <c:v>1.4682545454545453E-2</c:v>
                </c:pt>
                <c:pt idx="1650">
                  <c:v>1.4771909090909091E-2</c:v>
                </c:pt>
                <c:pt idx="1651">
                  <c:v>1.4583909090909092E-2</c:v>
                </c:pt>
                <c:pt idx="1652">
                  <c:v>1.4656181818181818E-2</c:v>
                </c:pt>
                <c:pt idx="1653">
                  <c:v>1.4730363636363637E-2</c:v>
                </c:pt>
                <c:pt idx="1654">
                  <c:v>1.4892727272727273E-2</c:v>
                </c:pt>
                <c:pt idx="1655">
                  <c:v>1.5316454545454545E-2</c:v>
                </c:pt>
                <c:pt idx="1656">
                  <c:v>1.5346818181818178E-2</c:v>
                </c:pt>
                <c:pt idx="1657">
                  <c:v>1.5273363636363635E-2</c:v>
                </c:pt>
                <c:pt idx="1658">
                  <c:v>1.5206727272727271E-2</c:v>
                </c:pt>
                <c:pt idx="1659">
                  <c:v>1.5111272727272728E-2</c:v>
                </c:pt>
                <c:pt idx="1660">
                  <c:v>1.5155545454545455E-2</c:v>
                </c:pt>
                <c:pt idx="1661">
                  <c:v>1.5178363636363636E-2</c:v>
                </c:pt>
                <c:pt idx="1662">
                  <c:v>1.5130545454545454E-2</c:v>
                </c:pt>
                <c:pt idx="1663">
                  <c:v>1.5009181818181817E-2</c:v>
                </c:pt>
                <c:pt idx="1664">
                  <c:v>1.4936909090909094E-2</c:v>
                </c:pt>
                <c:pt idx="1665">
                  <c:v>1.4773727272727273E-2</c:v>
                </c:pt>
                <c:pt idx="1666">
                  <c:v>1.4378909090909093E-2</c:v>
                </c:pt>
                <c:pt idx="1667">
                  <c:v>1.436609090909091E-2</c:v>
                </c:pt>
                <c:pt idx="1668">
                  <c:v>1.4377909090909091E-2</c:v>
                </c:pt>
                <c:pt idx="1669">
                  <c:v>1.4490909090909089E-2</c:v>
                </c:pt>
                <c:pt idx="1670">
                  <c:v>1.4377636363636363E-2</c:v>
                </c:pt>
                <c:pt idx="1671">
                  <c:v>1.4324545454545453E-2</c:v>
                </c:pt>
                <c:pt idx="1672">
                  <c:v>1.447663636363636E-2</c:v>
                </c:pt>
                <c:pt idx="1673">
                  <c:v>1.4402727272727272E-2</c:v>
                </c:pt>
                <c:pt idx="1674">
                  <c:v>1.4375818181818179E-2</c:v>
                </c:pt>
                <c:pt idx="1675">
                  <c:v>1.4399636363636363E-2</c:v>
                </c:pt>
                <c:pt idx="1676">
                  <c:v>1.4389454545454546E-2</c:v>
                </c:pt>
                <c:pt idx="1677">
                  <c:v>1.4223636363636362E-2</c:v>
                </c:pt>
                <c:pt idx="1678">
                  <c:v>1.4028727272727271E-2</c:v>
                </c:pt>
                <c:pt idx="1679">
                  <c:v>1.3922454545454545E-2</c:v>
                </c:pt>
                <c:pt idx="1680">
                  <c:v>1.3859181818181816E-2</c:v>
                </c:pt>
                <c:pt idx="1681">
                  <c:v>1.407190909090909E-2</c:v>
                </c:pt>
                <c:pt idx="1682">
                  <c:v>1.3881000000000003E-2</c:v>
                </c:pt>
                <c:pt idx="1683">
                  <c:v>1.3613454545454545E-2</c:v>
                </c:pt>
                <c:pt idx="1684">
                  <c:v>1.3505454545454544E-2</c:v>
                </c:pt>
                <c:pt idx="1685">
                  <c:v>1.3418454545454546E-2</c:v>
                </c:pt>
                <c:pt idx="1686">
                  <c:v>1.3368000000000001E-2</c:v>
                </c:pt>
                <c:pt idx="1687">
                  <c:v>1.317309090909091E-2</c:v>
                </c:pt>
                <c:pt idx="1688">
                  <c:v>1.3125E-2</c:v>
                </c:pt>
                <c:pt idx="1689">
                  <c:v>1.3178363636363634E-2</c:v>
                </c:pt>
                <c:pt idx="1690">
                  <c:v>1.3096636363636364E-2</c:v>
                </c:pt>
                <c:pt idx="1691">
                  <c:v>1.2906272727272728E-2</c:v>
                </c:pt>
                <c:pt idx="1692">
                  <c:v>1.2710818181818183E-2</c:v>
                </c:pt>
                <c:pt idx="1693">
                  <c:v>1.2696090909090907E-2</c:v>
                </c:pt>
                <c:pt idx="1694">
                  <c:v>1.2512272727272726E-2</c:v>
                </c:pt>
                <c:pt idx="1695">
                  <c:v>1.2426363636363636E-2</c:v>
                </c:pt>
                <c:pt idx="1696">
                  <c:v>1.2266181818181817E-2</c:v>
                </c:pt>
                <c:pt idx="1697">
                  <c:v>1.2342363636363636E-2</c:v>
                </c:pt>
                <c:pt idx="1698">
                  <c:v>1.2258363636363635E-2</c:v>
                </c:pt>
                <c:pt idx="1699">
                  <c:v>1.2210545454545453E-2</c:v>
                </c:pt>
                <c:pt idx="1700">
                  <c:v>1.2121727272727272E-2</c:v>
                </c:pt>
                <c:pt idx="1701">
                  <c:v>1.2108909090909089E-2</c:v>
                </c:pt>
                <c:pt idx="1702">
                  <c:v>1.190090909090909E-2</c:v>
                </c:pt>
                <c:pt idx="1703">
                  <c:v>1.1773727272727271E-2</c:v>
                </c:pt>
                <c:pt idx="1704">
                  <c:v>1.1661272727272727E-2</c:v>
                </c:pt>
                <c:pt idx="1705">
                  <c:v>1.1652909090909092E-2</c:v>
                </c:pt>
                <c:pt idx="1706">
                  <c:v>1.1423454545454544E-2</c:v>
                </c:pt>
                <c:pt idx="1707">
                  <c:v>1.1555636363636363E-2</c:v>
                </c:pt>
                <c:pt idx="1708">
                  <c:v>1.1316727272727272E-2</c:v>
                </c:pt>
                <c:pt idx="1709">
                  <c:v>1.1219181818181816E-2</c:v>
                </c:pt>
                <c:pt idx="1710">
                  <c:v>1.1081545454545453E-2</c:v>
                </c:pt>
                <c:pt idx="1711">
                  <c:v>1.0943636363636365E-2</c:v>
                </c:pt>
                <c:pt idx="1712">
                  <c:v>1.0907363636363635E-2</c:v>
                </c:pt>
                <c:pt idx="1713">
                  <c:v>1.0938909090909091E-2</c:v>
                </c:pt>
                <c:pt idx="1714">
                  <c:v>1.0785181818181817E-2</c:v>
                </c:pt>
                <c:pt idx="1715">
                  <c:v>1.0692636363636362E-2</c:v>
                </c:pt>
                <c:pt idx="1716">
                  <c:v>1.0598999999999999E-2</c:v>
                </c:pt>
                <c:pt idx="1717">
                  <c:v>1.0854000000000001E-2</c:v>
                </c:pt>
                <c:pt idx="1718">
                  <c:v>1.0619818181818182E-2</c:v>
                </c:pt>
                <c:pt idx="1719">
                  <c:v>1.0491909090909092E-2</c:v>
                </c:pt>
                <c:pt idx="1720">
                  <c:v>1.048909090909091E-2</c:v>
                </c:pt>
                <c:pt idx="1721">
                  <c:v>1.0398545454545454E-2</c:v>
                </c:pt>
                <c:pt idx="1722">
                  <c:v>1.0466363636363636E-2</c:v>
                </c:pt>
                <c:pt idx="1723">
                  <c:v>1.0503818181818182E-2</c:v>
                </c:pt>
                <c:pt idx="1724">
                  <c:v>1.0794909090909093E-2</c:v>
                </c:pt>
                <c:pt idx="1725">
                  <c:v>1.0822181818181819E-2</c:v>
                </c:pt>
                <c:pt idx="1726">
                  <c:v>1.0900818181818182E-2</c:v>
                </c:pt>
                <c:pt idx="1727">
                  <c:v>1.0760363636363639E-2</c:v>
                </c:pt>
                <c:pt idx="1728">
                  <c:v>1.0569363636363639E-2</c:v>
                </c:pt>
                <c:pt idx="1729">
                  <c:v>1.0531545454545455E-2</c:v>
                </c:pt>
                <c:pt idx="1730">
                  <c:v>1.0725363636363637E-2</c:v>
                </c:pt>
                <c:pt idx="1731">
                  <c:v>1.0925636363636363E-2</c:v>
                </c:pt>
                <c:pt idx="1732">
                  <c:v>1.099972727272727E-2</c:v>
                </c:pt>
                <c:pt idx="1733">
                  <c:v>1.0981727272727271E-2</c:v>
                </c:pt>
                <c:pt idx="1734">
                  <c:v>1.073081818181818E-2</c:v>
                </c:pt>
                <c:pt idx="1735">
                  <c:v>1.0210636363636363E-2</c:v>
                </c:pt>
                <c:pt idx="1736">
                  <c:v>1.0414727272727273E-2</c:v>
                </c:pt>
                <c:pt idx="1737">
                  <c:v>1.0499454545454546E-2</c:v>
                </c:pt>
                <c:pt idx="1738">
                  <c:v>1.0658272727272728E-2</c:v>
                </c:pt>
                <c:pt idx="1739">
                  <c:v>1.0630454545454545E-2</c:v>
                </c:pt>
                <c:pt idx="1740">
                  <c:v>1.0720363636363637E-2</c:v>
                </c:pt>
                <c:pt idx="1741">
                  <c:v>1.0523727272727273E-2</c:v>
                </c:pt>
                <c:pt idx="1742">
                  <c:v>1.0465363636363635E-2</c:v>
                </c:pt>
                <c:pt idx="1743">
                  <c:v>1.0637636363636363E-2</c:v>
                </c:pt>
                <c:pt idx="1744">
                  <c:v>1.0992636363636364E-2</c:v>
                </c:pt>
                <c:pt idx="1745">
                  <c:v>1.1251272727272728E-2</c:v>
                </c:pt>
                <c:pt idx="1746">
                  <c:v>1.1505727272727273E-2</c:v>
                </c:pt>
                <c:pt idx="1747">
                  <c:v>1.1308090909090908E-2</c:v>
                </c:pt>
                <c:pt idx="1748">
                  <c:v>1.1207545454545454E-2</c:v>
                </c:pt>
                <c:pt idx="1749">
                  <c:v>1.1243272727272728E-2</c:v>
                </c:pt>
                <c:pt idx="1750">
                  <c:v>1.1409545454545455E-2</c:v>
                </c:pt>
                <c:pt idx="1751">
                  <c:v>1.1538E-2</c:v>
                </c:pt>
                <c:pt idx="1752">
                  <c:v>1.1613272727272727E-2</c:v>
                </c:pt>
                <c:pt idx="1753">
                  <c:v>1.1595636363636364E-2</c:v>
                </c:pt>
                <c:pt idx="1754">
                  <c:v>1.1541727272727271E-2</c:v>
                </c:pt>
                <c:pt idx="1755">
                  <c:v>1.1188363636363633E-2</c:v>
                </c:pt>
                <c:pt idx="1756">
                  <c:v>1.1202999999999998E-2</c:v>
                </c:pt>
                <c:pt idx="1757">
                  <c:v>1.1317272727272726E-2</c:v>
                </c:pt>
                <c:pt idx="1758">
                  <c:v>1.1432272727272728E-2</c:v>
                </c:pt>
                <c:pt idx="1759">
                  <c:v>1.1506000000000001E-2</c:v>
                </c:pt>
                <c:pt idx="1760">
                  <c:v>1.1505727272727273E-2</c:v>
                </c:pt>
                <c:pt idx="1761">
                  <c:v>1.1553818181818182E-2</c:v>
                </c:pt>
                <c:pt idx="1762">
                  <c:v>1.1619727272727271E-2</c:v>
                </c:pt>
                <c:pt idx="1763">
                  <c:v>1.1689454545454543E-2</c:v>
                </c:pt>
                <c:pt idx="1764">
                  <c:v>1.1649636363636362E-2</c:v>
                </c:pt>
                <c:pt idx="1765">
                  <c:v>1.1770454545454546E-2</c:v>
                </c:pt>
                <c:pt idx="1766">
                  <c:v>1.1807545454545454E-2</c:v>
                </c:pt>
                <c:pt idx="1767">
                  <c:v>1.1997454545454546E-2</c:v>
                </c:pt>
                <c:pt idx="1768">
                  <c:v>1.2099909090909093E-2</c:v>
                </c:pt>
                <c:pt idx="1769">
                  <c:v>1.2264818181818182E-2</c:v>
                </c:pt>
                <c:pt idx="1770">
                  <c:v>1.2246636363636364E-2</c:v>
                </c:pt>
                <c:pt idx="1771">
                  <c:v>1.2251272727272727E-2</c:v>
                </c:pt>
                <c:pt idx="1772">
                  <c:v>1.2213181818181817E-2</c:v>
                </c:pt>
                <c:pt idx="1773">
                  <c:v>1.2252636363636365E-2</c:v>
                </c:pt>
                <c:pt idx="1774">
                  <c:v>1.2193545454545455E-2</c:v>
                </c:pt>
                <c:pt idx="1775">
                  <c:v>1.2284181818181821E-2</c:v>
                </c:pt>
                <c:pt idx="1776">
                  <c:v>1.2182454545454547E-2</c:v>
                </c:pt>
                <c:pt idx="1777">
                  <c:v>1.2232636363636362E-2</c:v>
                </c:pt>
                <c:pt idx="1778">
                  <c:v>1.1930454545454544E-2</c:v>
                </c:pt>
                <c:pt idx="1779">
                  <c:v>1.1768363636363634E-2</c:v>
                </c:pt>
                <c:pt idx="1780">
                  <c:v>1.1675909090909091E-2</c:v>
                </c:pt>
                <c:pt idx="1781">
                  <c:v>1.1768363636363638E-2</c:v>
                </c:pt>
                <c:pt idx="1782">
                  <c:v>1.1791545454545454E-2</c:v>
                </c:pt>
                <c:pt idx="1783">
                  <c:v>1.171281818181818E-2</c:v>
                </c:pt>
                <c:pt idx="1784">
                  <c:v>1.1628363636363636E-2</c:v>
                </c:pt>
                <c:pt idx="1785">
                  <c:v>1.1673272727272727E-2</c:v>
                </c:pt>
                <c:pt idx="1786">
                  <c:v>1.158990909090909E-2</c:v>
                </c:pt>
                <c:pt idx="1787">
                  <c:v>1.1613454545454545E-2</c:v>
                </c:pt>
                <c:pt idx="1788">
                  <c:v>1.1488363636363635E-2</c:v>
                </c:pt>
                <c:pt idx="1789">
                  <c:v>1.1614727272727271E-2</c:v>
                </c:pt>
                <c:pt idx="1790">
                  <c:v>1.1707454545454547E-2</c:v>
                </c:pt>
                <c:pt idx="1791">
                  <c:v>1.1596E-2</c:v>
                </c:pt>
                <c:pt idx="1792">
                  <c:v>1.145209090909091E-2</c:v>
                </c:pt>
                <c:pt idx="1793">
                  <c:v>1.1446909090909091E-2</c:v>
                </c:pt>
                <c:pt idx="1794">
                  <c:v>1.1583727272727272E-2</c:v>
                </c:pt>
                <c:pt idx="1795">
                  <c:v>1.1545272727272727E-2</c:v>
                </c:pt>
                <c:pt idx="1796">
                  <c:v>1.1463272727272728E-2</c:v>
                </c:pt>
                <c:pt idx="1797">
                  <c:v>1.1308909090909092E-2</c:v>
                </c:pt>
                <c:pt idx="1798">
                  <c:v>1.1239454545454546E-2</c:v>
                </c:pt>
                <c:pt idx="1799">
                  <c:v>1.1273909090909091E-2</c:v>
                </c:pt>
                <c:pt idx="1800">
                  <c:v>1.0793363636363637E-2</c:v>
                </c:pt>
                <c:pt idx="1801">
                  <c:v>1.061118181818182E-2</c:v>
                </c:pt>
                <c:pt idx="1802">
                  <c:v>1.0539000000000003E-2</c:v>
                </c:pt>
                <c:pt idx="1803">
                  <c:v>1.0482181818181819E-2</c:v>
                </c:pt>
                <c:pt idx="1804">
                  <c:v>1.0338272727272729E-2</c:v>
                </c:pt>
                <c:pt idx="1805">
                  <c:v>1.0136636363636362E-2</c:v>
                </c:pt>
                <c:pt idx="1806">
                  <c:v>9.9989090909090878E-3</c:v>
                </c:pt>
                <c:pt idx="1807">
                  <c:v>1.0005181818181818E-2</c:v>
                </c:pt>
                <c:pt idx="1808">
                  <c:v>9.9783636363636359E-3</c:v>
                </c:pt>
                <c:pt idx="1809">
                  <c:v>9.7596363636363627E-3</c:v>
                </c:pt>
                <c:pt idx="1810">
                  <c:v>9.3990000000000011E-3</c:v>
                </c:pt>
                <c:pt idx="1811">
                  <c:v>9.4866363636363638E-3</c:v>
                </c:pt>
                <c:pt idx="1812">
                  <c:v>9.3995454545454556E-3</c:v>
                </c:pt>
                <c:pt idx="1813">
                  <c:v>9.247E-3</c:v>
                </c:pt>
                <c:pt idx="1814">
                  <c:v>9.09309090909091E-3</c:v>
                </c:pt>
                <c:pt idx="1815">
                  <c:v>8.9281818181818177E-3</c:v>
                </c:pt>
                <c:pt idx="1816">
                  <c:v>8.8587272727272716E-3</c:v>
                </c:pt>
                <c:pt idx="1817">
                  <c:v>8.7713636363636362E-3</c:v>
                </c:pt>
                <c:pt idx="1818">
                  <c:v>8.6307272727272743E-3</c:v>
                </c:pt>
                <c:pt idx="1819">
                  <c:v>8.5944545454545457E-3</c:v>
                </c:pt>
                <c:pt idx="1820">
                  <c:v>8.606363636363636E-3</c:v>
                </c:pt>
                <c:pt idx="1821">
                  <c:v>8.7004545454545459E-3</c:v>
                </c:pt>
                <c:pt idx="1822">
                  <c:v>8.7279090909090917E-3</c:v>
                </c:pt>
                <c:pt idx="1823">
                  <c:v>8.5690909090909099E-3</c:v>
                </c:pt>
                <c:pt idx="1824">
                  <c:v>8.4294545454545473E-3</c:v>
                </c:pt>
                <c:pt idx="1825">
                  <c:v>8.4646363636363634E-3</c:v>
                </c:pt>
                <c:pt idx="1826">
                  <c:v>8.368181818181818E-3</c:v>
                </c:pt>
                <c:pt idx="1827">
                  <c:v>8.2030000000000002E-3</c:v>
                </c:pt>
                <c:pt idx="1828">
                  <c:v>8.003999999999999E-3</c:v>
                </c:pt>
                <c:pt idx="1829">
                  <c:v>8.0487272727272716E-3</c:v>
                </c:pt>
                <c:pt idx="1830">
                  <c:v>7.982272727272725E-3</c:v>
                </c:pt>
                <c:pt idx="1831">
                  <c:v>7.892999999999999E-3</c:v>
                </c:pt>
                <c:pt idx="1832">
                  <c:v>7.8655454545454549E-3</c:v>
                </c:pt>
                <c:pt idx="1833">
                  <c:v>7.7824545454545455E-3</c:v>
                </c:pt>
                <c:pt idx="1834">
                  <c:v>7.9197272727272727E-3</c:v>
                </c:pt>
                <c:pt idx="1835">
                  <c:v>7.9375454545454541E-3</c:v>
                </c:pt>
                <c:pt idx="1836">
                  <c:v>7.750363636363636E-3</c:v>
                </c:pt>
                <c:pt idx="1837">
                  <c:v>7.7744545454545453E-3</c:v>
                </c:pt>
                <c:pt idx="1838">
                  <c:v>7.7336363636363644E-3</c:v>
                </c:pt>
                <c:pt idx="1839">
                  <c:v>7.7312727272727281E-3</c:v>
                </c:pt>
                <c:pt idx="1840">
                  <c:v>7.449636363636364E-3</c:v>
                </c:pt>
                <c:pt idx="1841">
                  <c:v>7.3569999999999998E-3</c:v>
                </c:pt>
                <c:pt idx="1842">
                  <c:v>7.2858181818181824E-3</c:v>
                </c:pt>
                <c:pt idx="1843">
                  <c:v>7.2153636363636369E-3</c:v>
                </c:pt>
                <c:pt idx="1844">
                  <c:v>7.1928181818181813E-3</c:v>
                </c:pt>
                <c:pt idx="1845">
                  <c:v>7.0616363636363637E-3</c:v>
                </c:pt>
                <c:pt idx="1846">
                  <c:v>7.069272727272727E-3</c:v>
                </c:pt>
                <c:pt idx="1847">
                  <c:v>7.1884545454545448E-3</c:v>
                </c:pt>
                <c:pt idx="1848">
                  <c:v>7.2522727272727261E-3</c:v>
                </c:pt>
                <c:pt idx="1849">
                  <c:v>7.2052727272727277E-3</c:v>
                </c:pt>
                <c:pt idx="1850">
                  <c:v>7.3145454545454546E-3</c:v>
                </c:pt>
                <c:pt idx="1851">
                  <c:v>7.3490909090909084E-3</c:v>
                </c:pt>
                <c:pt idx="1852">
                  <c:v>7.4230909090909096E-3</c:v>
                </c:pt>
                <c:pt idx="1853">
                  <c:v>7.4877272727272718E-3</c:v>
                </c:pt>
                <c:pt idx="1854">
                  <c:v>7.6508181818181805E-3</c:v>
                </c:pt>
                <c:pt idx="1855">
                  <c:v>7.7081818181818171E-3</c:v>
                </c:pt>
                <c:pt idx="1856">
                  <c:v>7.608090909090909E-3</c:v>
                </c:pt>
                <c:pt idx="1857">
                  <c:v>7.4564545454545448E-3</c:v>
                </c:pt>
                <c:pt idx="1858">
                  <c:v>7.4521818181818187E-3</c:v>
                </c:pt>
                <c:pt idx="1859">
                  <c:v>7.3342727272727275E-3</c:v>
                </c:pt>
                <c:pt idx="1860">
                  <c:v>7.567363636363636E-3</c:v>
                </c:pt>
                <c:pt idx="1861">
                  <c:v>7.4082727272727269E-3</c:v>
                </c:pt>
                <c:pt idx="1862">
                  <c:v>7.4553636363636358E-3</c:v>
                </c:pt>
                <c:pt idx="1863">
                  <c:v>7.5129999999999997E-3</c:v>
                </c:pt>
                <c:pt idx="1864">
                  <c:v>7.4618181818181806E-3</c:v>
                </c:pt>
                <c:pt idx="1865">
                  <c:v>7.3647272727272728E-3</c:v>
                </c:pt>
                <c:pt idx="1866">
                  <c:v>7.2919090909090902E-3</c:v>
                </c:pt>
                <c:pt idx="1867">
                  <c:v>7.3398181818181809E-3</c:v>
                </c:pt>
                <c:pt idx="1868">
                  <c:v>7.5646363636363628E-3</c:v>
                </c:pt>
                <c:pt idx="1869">
                  <c:v>7.5819090909090914E-3</c:v>
                </c:pt>
                <c:pt idx="1870">
                  <c:v>7.6846363636363648E-3</c:v>
                </c:pt>
                <c:pt idx="1871">
                  <c:v>7.5577272727272741E-3</c:v>
                </c:pt>
                <c:pt idx="1872">
                  <c:v>7.6487272727272732E-3</c:v>
                </c:pt>
                <c:pt idx="1873">
                  <c:v>7.7172727272727263E-3</c:v>
                </c:pt>
                <c:pt idx="1874">
                  <c:v>7.6025454545454556E-3</c:v>
                </c:pt>
                <c:pt idx="1875">
                  <c:v>7.407181818181818E-3</c:v>
                </c:pt>
                <c:pt idx="1876">
                  <c:v>7.4045454545454545E-3</c:v>
                </c:pt>
                <c:pt idx="1877">
                  <c:v>7.2320909090909094E-3</c:v>
                </c:pt>
                <c:pt idx="1878">
                  <c:v>7.2687272727272731E-3</c:v>
                </c:pt>
                <c:pt idx="1879">
                  <c:v>6.9849090909090911E-3</c:v>
                </c:pt>
                <c:pt idx="1880">
                  <c:v>7.1069090909090908E-3</c:v>
                </c:pt>
                <c:pt idx="1881">
                  <c:v>7.0539090909090907E-3</c:v>
                </c:pt>
                <c:pt idx="1882">
                  <c:v>7.2140000000000008E-3</c:v>
                </c:pt>
                <c:pt idx="1883">
                  <c:v>7.219272727272727E-3</c:v>
                </c:pt>
                <c:pt idx="1884">
                  <c:v>7.2705454545454549E-3</c:v>
                </c:pt>
                <c:pt idx="1885">
                  <c:v>7.2782727272727278E-3</c:v>
                </c:pt>
                <c:pt idx="1886">
                  <c:v>7.4207272727272724E-3</c:v>
                </c:pt>
                <c:pt idx="1887">
                  <c:v>7.3488181818181812E-3</c:v>
                </c:pt>
                <c:pt idx="1888">
                  <c:v>7.5481818181818176E-3</c:v>
                </c:pt>
                <c:pt idx="1889">
                  <c:v>7.7240909090909088E-3</c:v>
                </c:pt>
                <c:pt idx="1890">
                  <c:v>7.8942727272727272E-3</c:v>
                </c:pt>
                <c:pt idx="1891">
                  <c:v>7.5973636363636373E-3</c:v>
                </c:pt>
                <c:pt idx="1892">
                  <c:v>7.627727272727273E-3</c:v>
                </c:pt>
                <c:pt idx="1893">
                  <c:v>7.4880000000000007E-3</c:v>
                </c:pt>
                <c:pt idx="1894">
                  <c:v>7.4548181818181814E-3</c:v>
                </c:pt>
                <c:pt idx="1895">
                  <c:v>7.1895454545454537E-3</c:v>
                </c:pt>
                <c:pt idx="1896">
                  <c:v>7.0936363636363627E-3</c:v>
                </c:pt>
                <c:pt idx="1897">
                  <c:v>7.0349090909090917E-3</c:v>
                </c:pt>
                <c:pt idx="1898">
                  <c:v>6.8875454545454526E-3</c:v>
                </c:pt>
                <c:pt idx="1899">
                  <c:v>6.7560909090909086E-3</c:v>
                </c:pt>
                <c:pt idx="1900">
                  <c:v>6.4211818181818172E-3</c:v>
                </c:pt>
                <c:pt idx="1901">
                  <c:v>6.307727272727273E-3</c:v>
                </c:pt>
                <c:pt idx="1902">
                  <c:v>6.251909090909091E-3</c:v>
                </c:pt>
                <c:pt idx="1903">
                  <c:v>6.0717272727272729E-3</c:v>
                </c:pt>
                <c:pt idx="1904">
                  <c:v>5.8610909090909095E-3</c:v>
                </c:pt>
                <c:pt idx="1905">
                  <c:v>5.7696363636363648E-3</c:v>
                </c:pt>
                <c:pt idx="1906">
                  <c:v>5.7352727272727277E-3</c:v>
                </c:pt>
                <c:pt idx="1907">
                  <c:v>5.5867272727272727E-3</c:v>
                </c:pt>
                <c:pt idx="1908">
                  <c:v>5.4823636363636359E-3</c:v>
                </c:pt>
                <c:pt idx="1909">
                  <c:v>5.576454545454545E-3</c:v>
                </c:pt>
                <c:pt idx="1910">
                  <c:v>5.3729090909090914E-3</c:v>
                </c:pt>
                <c:pt idx="1911">
                  <c:v>5.3057272727272736E-3</c:v>
                </c:pt>
                <c:pt idx="1912">
                  <c:v>5.2656363636363638E-3</c:v>
                </c:pt>
                <c:pt idx="1913">
                  <c:v>5.2422727272727274E-3</c:v>
                </c:pt>
                <c:pt idx="1914">
                  <c:v>5.2013636363636368E-3</c:v>
                </c:pt>
                <c:pt idx="1915">
                  <c:v>5.092454545454545E-3</c:v>
                </c:pt>
                <c:pt idx="1916">
                  <c:v>4.7762727272727271E-3</c:v>
                </c:pt>
                <c:pt idx="1917">
                  <c:v>4.4360909090909095E-3</c:v>
                </c:pt>
                <c:pt idx="1918">
                  <c:v>4.4544545454545453E-3</c:v>
                </c:pt>
                <c:pt idx="1919">
                  <c:v>4.3230909090909092E-3</c:v>
                </c:pt>
                <c:pt idx="1920">
                  <c:v>4.2588181818181822E-3</c:v>
                </c:pt>
                <c:pt idx="1921">
                  <c:v>4.433818181818182E-3</c:v>
                </c:pt>
                <c:pt idx="1922">
                  <c:v>4.3817272727272732E-3</c:v>
                </c:pt>
                <c:pt idx="1923">
                  <c:v>4.293363636363636E-3</c:v>
                </c:pt>
                <c:pt idx="1924">
                  <c:v>4.0192727272727272E-3</c:v>
                </c:pt>
                <c:pt idx="1925">
                  <c:v>3.899363636363637E-3</c:v>
                </c:pt>
                <c:pt idx="1926">
                  <c:v>3.8264545454545456E-3</c:v>
                </c:pt>
                <c:pt idx="1927">
                  <c:v>3.9198181818181832E-3</c:v>
                </c:pt>
                <c:pt idx="1928">
                  <c:v>4.0205454545454537E-3</c:v>
                </c:pt>
                <c:pt idx="1929">
                  <c:v>3.8565454545454541E-3</c:v>
                </c:pt>
                <c:pt idx="1930">
                  <c:v>3.8546363636363639E-3</c:v>
                </c:pt>
                <c:pt idx="1931">
                  <c:v>3.5408181818181823E-3</c:v>
                </c:pt>
                <c:pt idx="1932">
                  <c:v>3.327909090909091E-3</c:v>
                </c:pt>
                <c:pt idx="1933">
                  <c:v>3.068727272727272E-3</c:v>
                </c:pt>
                <c:pt idx="1934">
                  <c:v>2.8861818181818181E-3</c:v>
                </c:pt>
                <c:pt idx="1935">
                  <c:v>2.8400909090909093E-3</c:v>
                </c:pt>
                <c:pt idx="1936">
                  <c:v>2.7098181818181817E-3</c:v>
                </c:pt>
                <c:pt idx="1937">
                  <c:v>2.6488181818181814E-3</c:v>
                </c:pt>
                <c:pt idx="1938">
                  <c:v>2.4361818181818178E-3</c:v>
                </c:pt>
                <c:pt idx="1939">
                  <c:v>2.418363636363636E-3</c:v>
                </c:pt>
                <c:pt idx="1940">
                  <c:v>2.5039090909090909E-3</c:v>
                </c:pt>
                <c:pt idx="1941">
                  <c:v>2.5579090909090903E-3</c:v>
                </c:pt>
                <c:pt idx="1942">
                  <c:v>2.5471818181818182E-3</c:v>
                </c:pt>
                <c:pt idx="1943">
                  <c:v>2.3694545454545457E-3</c:v>
                </c:pt>
                <c:pt idx="1944">
                  <c:v>2.5180909090909091E-3</c:v>
                </c:pt>
                <c:pt idx="1945">
                  <c:v>2.4377272727272724E-3</c:v>
                </c:pt>
                <c:pt idx="1946">
                  <c:v>2.5299090909090913E-3</c:v>
                </c:pt>
                <c:pt idx="1947">
                  <c:v>2.3056363636363639E-3</c:v>
                </c:pt>
                <c:pt idx="1948">
                  <c:v>2.2427272727272725E-3</c:v>
                </c:pt>
                <c:pt idx="1949">
                  <c:v>2.2727272727272726E-3</c:v>
                </c:pt>
                <c:pt idx="1950">
                  <c:v>2.3566363636363633E-3</c:v>
                </c:pt>
                <c:pt idx="1951">
                  <c:v>2.2785454545454545E-3</c:v>
                </c:pt>
                <c:pt idx="1952">
                  <c:v>2.2172727272727275E-3</c:v>
                </c:pt>
                <c:pt idx="1953">
                  <c:v>2.1967272727272729E-3</c:v>
                </c:pt>
                <c:pt idx="1954">
                  <c:v>2.2682727272727277E-3</c:v>
                </c:pt>
                <c:pt idx="1955">
                  <c:v>2.2420909090909093E-3</c:v>
                </c:pt>
                <c:pt idx="1956">
                  <c:v>2.3615454545454547E-3</c:v>
                </c:pt>
                <c:pt idx="1957">
                  <c:v>2.3484545454545455E-3</c:v>
                </c:pt>
                <c:pt idx="1958">
                  <c:v>2.6964545454545453E-3</c:v>
                </c:pt>
                <c:pt idx="1959">
                  <c:v>2.7325454545454545E-3</c:v>
                </c:pt>
                <c:pt idx="1960">
                  <c:v>2.7163636363636365E-3</c:v>
                </c:pt>
                <c:pt idx="1961">
                  <c:v>2.6081818181818181E-3</c:v>
                </c:pt>
                <c:pt idx="1962">
                  <c:v>2.5608181818181819E-3</c:v>
                </c:pt>
                <c:pt idx="1963">
                  <c:v>2.6242727272727268E-3</c:v>
                </c:pt>
                <c:pt idx="1964">
                  <c:v>2.9110909090909087E-3</c:v>
                </c:pt>
                <c:pt idx="1965">
                  <c:v>3.0665454545454542E-3</c:v>
                </c:pt>
                <c:pt idx="1966">
                  <c:v>3.1572727272727269E-3</c:v>
                </c:pt>
                <c:pt idx="1967">
                  <c:v>2.925727272727273E-3</c:v>
                </c:pt>
                <c:pt idx="1968">
                  <c:v>3.0306363636363634E-3</c:v>
                </c:pt>
                <c:pt idx="1969">
                  <c:v>3.0575454545454547E-3</c:v>
                </c:pt>
                <c:pt idx="1970">
                  <c:v>3.2202727272727274E-3</c:v>
                </c:pt>
                <c:pt idx="1971">
                  <c:v>3.4457272727272735E-3</c:v>
                </c:pt>
                <c:pt idx="1972">
                  <c:v>3.5538181818181819E-3</c:v>
                </c:pt>
                <c:pt idx="1973">
                  <c:v>3.5975454545454548E-3</c:v>
                </c:pt>
                <c:pt idx="1974">
                  <c:v>3.6349090909090914E-3</c:v>
                </c:pt>
                <c:pt idx="1975">
                  <c:v>3.8248181818181818E-3</c:v>
                </c:pt>
                <c:pt idx="1976">
                  <c:v>3.8285454545454543E-3</c:v>
                </c:pt>
                <c:pt idx="1977">
                  <c:v>3.7606363636363636E-3</c:v>
                </c:pt>
                <c:pt idx="1978">
                  <c:v>4.1054545454545449E-3</c:v>
                </c:pt>
                <c:pt idx="1979">
                  <c:v>3.9482727272727274E-3</c:v>
                </c:pt>
                <c:pt idx="1980">
                  <c:v>3.9717272727272726E-3</c:v>
                </c:pt>
                <c:pt idx="1981">
                  <c:v>4.0179999999999999E-3</c:v>
                </c:pt>
                <c:pt idx="1982">
                  <c:v>4.0351818181818188E-3</c:v>
                </c:pt>
                <c:pt idx="1983">
                  <c:v>4.0167272727272725E-3</c:v>
                </c:pt>
                <c:pt idx="1984">
                  <c:v>4.0950000000000005E-3</c:v>
                </c:pt>
                <c:pt idx="1985">
                  <c:v>4.0121818181818184E-3</c:v>
                </c:pt>
                <c:pt idx="1986">
                  <c:v>3.7500909090909095E-3</c:v>
                </c:pt>
                <c:pt idx="1987">
                  <c:v>3.8525454545454544E-3</c:v>
                </c:pt>
                <c:pt idx="1988">
                  <c:v>3.9275454545454544E-3</c:v>
                </c:pt>
                <c:pt idx="1989">
                  <c:v>3.9694545454545451E-3</c:v>
                </c:pt>
                <c:pt idx="1990">
                  <c:v>4.1910909090909091E-3</c:v>
                </c:pt>
                <c:pt idx="1991">
                  <c:v>4.1625454545454544E-3</c:v>
                </c:pt>
                <c:pt idx="1992">
                  <c:v>4.1538181818181813E-3</c:v>
                </c:pt>
                <c:pt idx="1993">
                  <c:v>4.1567272727272729E-3</c:v>
                </c:pt>
                <c:pt idx="1994">
                  <c:v>4.3301818181818181E-3</c:v>
                </c:pt>
                <c:pt idx="1995">
                  <c:v>4.363909090909091E-3</c:v>
                </c:pt>
                <c:pt idx="1996">
                  <c:v>4.4194545454545459E-3</c:v>
                </c:pt>
                <c:pt idx="1997">
                  <c:v>4.3366363636363637E-3</c:v>
                </c:pt>
                <c:pt idx="1998">
                  <c:v>4.2062727272727269E-3</c:v>
                </c:pt>
                <c:pt idx="1999">
                  <c:v>4.1958181818181816E-3</c:v>
                </c:pt>
                <c:pt idx="2000">
                  <c:v>4.2654545454545454E-3</c:v>
                </c:pt>
                <c:pt idx="2001">
                  <c:v>4.2003636363636375E-3</c:v>
                </c:pt>
                <c:pt idx="2002">
                  <c:v>4.235727272727273E-3</c:v>
                </c:pt>
                <c:pt idx="2003">
                  <c:v>4.2345454545454544E-3</c:v>
                </c:pt>
                <c:pt idx="2004">
                  <c:v>3.6892727272727268E-3</c:v>
                </c:pt>
                <c:pt idx="2005">
                  <c:v>3.461181818181819E-3</c:v>
                </c:pt>
                <c:pt idx="2006">
                  <c:v>3.4443636363636369E-3</c:v>
                </c:pt>
                <c:pt idx="2007">
                  <c:v>3.2727272727272726E-3</c:v>
                </c:pt>
                <c:pt idx="2008">
                  <c:v>3.2846363636363633E-3</c:v>
                </c:pt>
                <c:pt idx="2009">
                  <c:v>3.327545454545455E-3</c:v>
                </c:pt>
                <c:pt idx="2010">
                  <c:v>3.3673636363636367E-3</c:v>
                </c:pt>
                <c:pt idx="2011">
                  <c:v>3.1057272727272726E-3</c:v>
                </c:pt>
                <c:pt idx="2012">
                  <c:v>3.0965454545454543E-3</c:v>
                </c:pt>
                <c:pt idx="2013">
                  <c:v>3.0450000000000004E-3</c:v>
                </c:pt>
                <c:pt idx="2014">
                  <c:v>3.0639090909090911E-3</c:v>
                </c:pt>
                <c:pt idx="2015">
                  <c:v>3.5160909090909092E-3</c:v>
                </c:pt>
                <c:pt idx="2016">
                  <c:v>3.4486363636363638E-3</c:v>
                </c:pt>
                <c:pt idx="2017">
                  <c:v>3.366545454545455E-3</c:v>
                </c:pt>
                <c:pt idx="2018">
                  <c:v>3.3779090909090911E-3</c:v>
                </c:pt>
                <c:pt idx="2019">
                  <c:v>3.1948181818181819E-3</c:v>
                </c:pt>
                <c:pt idx="2020">
                  <c:v>3.1321818181818182E-3</c:v>
                </c:pt>
                <c:pt idx="2021">
                  <c:v>3.0608181818181815E-3</c:v>
                </c:pt>
                <c:pt idx="2022">
                  <c:v>3.0257272727272728E-3</c:v>
                </c:pt>
                <c:pt idx="2023">
                  <c:v>2.8581818181818183E-3</c:v>
                </c:pt>
                <c:pt idx="2024">
                  <c:v>2.7335454545454546E-3</c:v>
                </c:pt>
                <c:pt idx="2025">
                  <c:v>2.5624545454545453E-3</c:v>
                </c:pt>
                <c:pt idx="2026">
                  <c:v>2.4305454545454548E-3</c:v>
                </c:pt>
                <c:pt idx="2027">
                  <c:v>2.4017272727272728E-3</c:v>
                </c:pt>
                <c:pt idx="2028">
                  <c:v>2.341090909090909E-3</c:v>
                </c:pt>
                <c:pt idx="2029">
                  <c:v>2.2482727272727272E-3</c:v>
                </c:pt>
                <c:pt idx="2030">
                  <c:v>2.2536363636363635E-3</c:v>
                </c:pt>
                <c:pt idx="2031">
                  <c:v>2.157909090909091E-3</c:v>
                </c:pt>
                <c:pt idx="2032">
                  <c:v>2.2573636363636363E-3</c:v>
                </c:pt>
                <c:pt idx="2033">
                  <c:v>2.2026363636363632E-3</c:v>
                </c:pt>
                <c:pt idx="2034">
                  <c:v>2.1955454545454544E-3</c:v>
                </c:pt>
                <c:pt idx="2035">
                  <c:v>2.1706363636363637E-3</c:v>
                </c:pt>
                <c:pt idx="2036">
                  <c:v>2.2824545454545454E-3</c:v>
                </c:pt>
                <c:pt idx="2037">
                  <c:v>2.2637272727272727E-3</c:v>
                </c:pt>
                <c:pt idx="2038">
                  <c:v>2.1999090909090909E-3</c:v>
                </c:pt>
                <c:pt idx="2039">
                  <c:v>2.2323636363636361E-3</c:v>
                </c:pt>
                <c:pt idx="2040">
                  <c:v>2.1150909090909089E-3</c:v>
                </c:pt>
                <c:pt idx="2041">
                  <c:v>1.8618181818181817E-3</c:v>
                </c:pt>
                <c:pt idx="2042">
                  <c:v>1.7489090909090907E-3</c:v>
                </c:pt>
                <c:pt idx="2043">
                  <c:v>1.4020000000000003E-3</c:v>
                </c:pt>
                <c:pt idx="2044">
                  <c:v>1.2011818181818183E-3</c:v>
                </c:pt>
                <c:pt idx="2045">
                  <c:v>1.1287272727272728E-3</c:v>
                </c:pt>
                <c:pt idx="2046">
                  <c:v>1.0560000000000001E-3</c:v>
                </c:pt>
                <c:pt idx="2047">
                  <c:v>6.9772727272727271E-4</c:v>
                </c:pt>
                <c:pt idx="2048">
                  <c:v>6.7454545454545469E-4</c:v>
                </c:pt>
                <c:pt idx="2049">
                  <c:v>7.2845454545454559E-4</c:v>
                </c:pt>
                <c:pt idx="2050">
                  <c:v>4.1981818181818179E-4</c:v>
                </c:pt>
                <c:pt idx="2051">
                  <c:v>3.7136363636363636E-4</c:v>
                </c:pt>
                <c:pt idx="2052">
                  <c:v>4.8518181818181814E-4</c:v>
                </c:pt>
                <c:pt idx="2053">
                  <c:v>4.7363636363636358E-4</c:v>
                </c:pt>
                <c:pt idx="2054">
                  <c:v>4.5981818181818184E-4</c:v>
                </c:pt>
                <c:pt idx="2055">
                  <c:v>4.8909090909090907E-4</c:v>
                </c:pt>
                <c:pt idx="2056">
                  <c:v>4.8554545454545459E-4</c:v>
                </c:pt>
                <c:pt idx="2057">
                  <c:v>4.1736363636363634E-4</c:v>
                </c:pt>
                <c:pt idx="2058">
                  <c:v>5.0000000000000001E-4</c:v>
                </c:pt>
                <c:pt idx="2059">
                  <c:v>4.8281818181818197E-4</c:v>
                </c:pt>
                <c:pt idx="2060">
                  <c:v>4.3036363636363639E-4</c:v>
                </c:pt>
                <c:pt idx="2061">
                  <c:v>4.4936363636363641E-4</c:v>
                </c:pt>
                <c:pt idx="2062">
                  <c:v>5.5318181818181822E-4</c:v>
                </c:pt>
                <c:pt idx="2063">
                  <c:v>6.6581818181818181E-4</c:v>
                </c:pt>
                <c:pt idx="2064">
                  <c:v>6.1345454545454539E-4</c:v>
                </c:pt>
                <c:pt idx="2065">
                  <c:v>5.0636363636363639E-4</c:v>
                </c:pt>
                <c:pt idx="2066">
                  <c:v>5.1327272727272723E-4</c:v>
                </c:pt>
                <c:pt idx="2067">
                  <c:v>5.4554545454545448E-4</c:v>
                </c:pt>
                <c:pt idx="2068">
                  <c:v>6.4572727272727275E-4</c:v>
                </c:pt>
                <c:pt idx="2069">
                  <c:v>6.004545454545454E-4</c:v>
                </c:pt>
                <c:pt idx="2070">
                  <c:v>4.7399999999999997E-4</c:v>
                </c:pt>
                <c:pt idx="2071">
                  <c:v>4.304545454545455E-4</c:v>
                </c:pt>
                <c:pt idx="2072">
                  <c:v>5.9527272727272738E-4</c:v>
                </c:pt>
                <c:pt idx="2073">
                  <c:v>6.1281818181818182E-4</c:v>
                </c:pt>
                <c:pt idx="2074">
                  <c:v>4.5263636363636356E-4</c:v>
                </c:pt>
                <c:pt idx="2075">
                  <c:v>4.4009090909090907E-4</c:v>
                </c:pt>
                <c:pt idx="2076">
                  <c:v>5.6845454545454549E-4</c:v>
                </c:pt>
                <c:pt idx="2077">
                  <c:v>7.9109090909090904E-4</c:v>
                </c:pt>
                <c:pt idx="2078">
                  <c:v>9.1154545454545449E-4</c:v>
                </c:pt>
                <c:pt idx="2079">
                  <c:v>8.3727272727272741E-4</c:v>
                </c:pt>
                <c:pt idx="2080">
                  <c:v>6.4700000000000011E-4</c:v>
                </c:pt>
                <c:pt idx="2081">
                  <c:v>6.8381818181818192E-4</c:v>
                </c:pt>
                <c:pt idx="2082">
                  <c:v>6.7472727272727281E-4</c:v>
                </c:pt>
                <c:pt idx="2083">
                  <c:v>6.6845454545454543E-4</c:v>
                </c:pt>
                <c:pt idx="2084">
                  <c:v>9.0427272727272719E-4</c:v>
                </c:pt>
                <c:pt idx="2085">
                  <c:v>1.0414545454545453E-3</c:v>
                </c:pt>
                <c:pt idx="2086">
                  <c:v>1.137090909090909E-3</c:v>
                </c:pt>
                <c:pt idx="2087">
                  <c:v>1.2769090909090909E-3</c:v>
                </c:pt>
                <c:pt idx="2088">
                  <c:v>1.2732727272727273E-3</c:v>
                </c:pt>
                <c:pt idx="2089">
                  <c:v>1.3940909090909093E-3</c:v>
                </c:pt>
                <c:pt idx="2090">
                  <c:v>1.4966363636363638E-3</c:v>
                </c:pt>
                <c:pt idx="2091">
                  <c:v>1.7599090909090911E-3</c:v>
                </c:pt>
                <c:pt idx="2092">
                  <c:v>2.0350909090909096E-3</c:v>
                </c:pt>
                <c:pt idx="2093">
                  <c:v>2.1521818181818183E-3</c:v>
                </c:pt>
                <c:pt idx="2094">
                  <c:v>2.1161818181818178E-3</c:v>
                </c:pt>
                <c:pt idx="2095">
                  <c:v>1.9111818181818182E-3</c:v>
                </c:pt>
                <c:pt idx="2096">
                  <c:v>1.9080909090909092E-3</c:v>
                </c:pt>
                <c:pt idx="2097">
                  <c:v>1.965090909090909E-3</c:v>
                </c:pt>
                <c:pt idx="2098">
                  <c:v>2.0195454545454544E-3</c:v>
                </c:pt>
                <c:pt idx="2099">
                  <c:v>2.1152727272727274E-3</c:v>
                </c:pt>
                <c:pt idx="2100">
                  <c:v>1.8831818181818179E-3</c:v>
                </c:pt>
                <c:pt idx="2101">
                  <c:v>1.9436363636363635E-3</c:v>
                </c:pt>
                <c:pt idx="2102">
                  <c:v>1.9681818181818177E-3</c:v>
                </c:pt>
                <c:pt idx="2103">
                  <c:v>1.8612727272727273E-3</c:v>
                </c:pt>
                <c:pt idx="2104">
                  <c:v>1.8599999999999999E-3</c:v>
                </c:pt>
                <c:pt idx="2105">
                  <c:v>1.874454545454545E-3</c:v>
                </c:pt>
                <c:pt idx="2106">
                  <c:v>2.1298181818181815E-3</c:v>
                </c:pt>
                <c:pt idx="2107">
                  <c:v>2.248363636363636E-3</c:v>
                </c:pt>
                <c:pt idx="2108">
                  <c:v>2.2939090909090908E-3</c:v>
                </c:pt>
                <c:pt idx="2109">
                  <c:v>2.226727272727273E-3</c:v>
                </c:pt>
                <c:pt idx="2110">
                  <c:v>2.0455454545454544E-3</c:v>
                </c:pt>
                <c:pt idx="2111">
                  <c:v>2.0660000000000001E-3</c:v>
                </c:pt>
                <c:pt idx="2112">
                  <c:v>1.9715454545454546E-3</c:v>
                </c:pt>
                <c:pt idx="2113">
                  <c:v>1.9899090909090908E-3</c:v>
                </c:pt>
                <c:pt idx="2114">
                  <c:v>2.1738181818181817E-3</c:v>
                </c:pt>
                <c:pt idx="2115">
                  <c:v>2.0176363636363634E-3</c:v>
                </c:pt>
                <c:pt idx="2116">
                  <c:v>2.0092727272727272E-3</c:v>
                </c:pt>
                <c:pt idx="2117">
                  <c:v>1.7248181818181815E-3</c:v>
                </c:pt>
                <c:pt idx="2118">
                  <c:v>1.6571818181818183E-3</c:v>
                </c:pt>
                <c:pt idx="2119">
                  <c:v>1.3773636363636364E-3</c:v>
                </c:pt>
                <c:pt idx="2120">
                  <c:v>1.3864545454545455E-3</c:v>
                </c:pt>
                <c:pt idx="2121">
                  <c:v>1.4549999999999999E-3</c:v>
                </c:pt>
                <c:pt idx="2122">
                  <c:v>1.464272727272727E-3</c:v>
                </c:pt>
                <c:pt idx="2123">
                  <c:v>1.3714545454545455E-3</c:v>
                </c:pt>
                <c:pt idx="2124">
                  <c:v>1.2682727272727275E-3</c:v>
                </c:pt>
                <c:pt idx="2125">
                  <c:v>8.7363636363636365E-4</c:v>
                </c:pt>
                <c:pt idx="2126">
                  <c:v>7.3736363636363637E-4</c:v>
                </c:pt>
                <c:pt idx="2127">
                  <c:v>6.1763636363636372E-4</c:v>
                </c:pt>
                <c:pt idx="2128">
                  <c:v>6.1700000000000004E-4</c:v>
                </c:pt>
                <c:pt idx="2129">
                  <c:v>4.925454545454546E-4</c:v>
                </c:pt>
                <c:pt idx="2130">
                  <c:v>5.5672727272727286E-4</c:v>
                </c:pt>
                <c:pt idx="2131">
                  <c:v>3.222727272727273E-4</c:v>
                </c:pt>
                <c:pt idx="2132">
                  <c:v>1.8090909090909098E-4</c:v>
                </c:pt>
                <c:pt idx="2133">
                  <c:v>-2.8363636363636373E-5</c:v>
                </c:pt>
                <c:pt idx="2134">
                  <c:v>-1.6472727272727274E-4</c:v>
                </c:pt>
                <c:pt idx="2135">
                  <c:v>-1.8690909090909091E-4</c:v>
                </c:pt>
                <c:pt idx="2136">
                  <c:v>-1.4254545454545455E-4</c:v>
                </c:pt>
                <c:pt idx="2137">
                  <c:v>1.0145454545454546E-4</c:v>
                </c:pt>
                <c:pt idx="2138">
                  <c:v>2.8618181818181818E-4</c:v>
                </c:pt>
                <c:pt idx="2139">
                  <c:v>1.3245454545454541E-4</c:v>
                </c:pt>
                <c:pt idx="2140">
                  <c:v>-7.1000000000000059E-5</c:v>
                </c:pt>
                <c:pt idx="2141">
                  <c:v>-2.1309090909090914E-4</c:v>
                </c:pt>
                <c:pt idx="2142">
                  <c:v>-2.6727272727272732E-4</c:v>
                </c:pt>
                <c:pt idx="2143">
                  <c:v>-2.2145454545454549E-4</c:v>
                </c:pt>
                <c:pt idx="2144">
                  <c:v>-3.6527272727272732E-4</c:v>
                </c:pt>
                <c:pt idx="2145">
                  <c:v>-5.3572727272727279E-4</c:v>
                </c:pt>
                <c:pt idx="2146">
                  <c:v>-6.5727272727272726E-4</c:v>
                </c:pt>
                <c:pt idx="2147">
                  <c:v>-7.9672727272727284E-4</c:v>
                </c:pt>
                <c:pt idx="2148">
                  <c:v>-1.0171818181818183E-3</c:v>
                </c:pt>
                <c:pt idx="2149">
                  <c:v>-1.3666363636363637E-3</c:v>
                </c:pt>
                <c:pt idx="2150">
                  <c:v>-1.5643636363636365E-3</c:v>
                </c:pt>
                <c:pt idx="2151">
                  <c:v>-1.4784545454545454E-3</c:v>
                </c:pt>
                <c:pt idx="2152">
                  <c:v>-1.5063636363636364E-3</c:v>
                </c:pt>
                <c:pt idx="2153">
                  <c:v>-1.5425454545454542E-3</c:v>
                </c:pt>
                <c:pt idx="2154">
                  <c:v>-1.7704545454545453E-3</c:v>
                </c:pt>
                <c:pt idx="2155">
                  <c:v>-1.7650000000000001E-3</c:v>
                </c:pt>
                <c:pt idx="2156">
                  <c:v>-1.7040909090909088E-3</c:v>
                </c:pt>
                <c:pt idx="2157">
                  <c:v>-1.764454545454545E-3</c:v>
                </c:pt>
                <c:pt idx="2158">
                  <c:v>-1.9466363636363635E-3</c:v>
                </c:pt>
                <c:pt idx="2159">
                  <c:v>-1.8571818181818182E-3</c:v>
                </c:pt>
                <c:pt idx="2160">
                  <c:v>-1.6739999999999999E-3</c:v>
                </c:pt>
                <c:pt idx="2161">
                  <c:v>-1.5580000000000001E-3</c:v>
                </c:pt>
                <c:pt idx="2162">
                  <c:v>-1.638909090909091E-3</c:v>
                </c:pt>
                <c:pt idx="2163">
                  <c:v>-1.773818181818182E-3</c:v>
                </c:pt>
                <c:pt idx="2164">
                  <c:v>-1.8225454545454545E-3</c:v>
                </c:pt>
                <c:pt idx="2165">
                  <c:v>-1.7673636363636364E-3</c:v>
                </c:pt>
                <c:pt idx="2166">
                  <c:v>-1.7222727272727272E-3</c:v>
                </c:pt>
                <c:pt idx="2167">
                  <c:v>-1.7251818181818182E-3</c:v>
                </c:pt>
                <c:pt idx="2168">
                  <c:v>-1.660090909090909E-3</c:v>
                </c:pt>
                <c:pt idx="2169">
                  <c:v>-1.4275454545454548E-3</c:v>
                </c:pt>
                <c:pt idx="2170">
                  <c:v>-1.5877272727272728E-3</c:v>
                </c:pt>
                <c:pt idx="2171">
                  <c:v>-1.6584545454545456E-3</c:v>
                </c:pt>
                <c:pt idx="2172">
                  <c:v>-1.6730909090909094E-3</c:v>
                </c:pt>
                <c:pt idx="2173">
                  <c:v>-1.5884545454545455E-3</c:v>
                </c:pt>
                <c:pt idx="2174">
                  <c:v>-1.4360909090909092E-3</c:v>
                </c:pt>
                <c:pt idx="2175">
                  <c:v>-1.4541818181818182E-3</c:v>
                </c:pt>
                <c:pt idx="2176">
                  <c:v>-1.3372727272727271E-3</c:v>
                </c:pt>
                <c:pt idx="2177">
                  <c:v>-1.3609999999999998E-3</c:v>
                </c:pt>
                <c:pt idx="2178">
                  <c:v>-1.304181818181818E-3</c:v>
                </c:pt>
                <c:pt idx="2179">
                  <c:v>-1.343090909090909E-3</c:v>
                </c:pt>
                <c:pt idx="2180">
                  <c:v>-1.3754545454545456E-3</c:v>
                </c:pt>
                <c:pt idx="2181">
                  <c:v>-1.3560000000000002E-3</c:v>
                </c:pt>
                <c:pt idx="2182">
                  <c:v>-1.3826363636363637E-3</c:v>
                </c:pt>
                <c:pt idx="2183">
                  <c:v>-1.400090909090909E-3</c:v>
                </c:pt>
                <c:pt idx="2184">
                  <c:v>-1.6168181818181817E-3</c:v>
                </c:pt>
                <c:pt idx="2185">
                  <c:v>-1.585090909090909E-3</c:v>
                </c:pt>
                <c:pt idx="2186">
                  <c:v>-1.4958181818181815E-3</c:v>
                </c:pt>
                <c:pt idx="2187">
                  <c:v>-1.6460909090909089E-3</c:v>
                </c:pt>
                <c:pt idx="2188">
                  <c:v>-1.519090909090909E-3</c:v>
                </c:pt>
                <c:pt idx="2189">
                  <c:v>-1.562181818181818E-3</c:v>
                </c:pt>
                <c:pt idx="2190">
                  <c:v>-1.4240000000000001E-3</c:v>
                </c:pt>
                <c:pt idx="2191">
                  <c:v>-1.207E-3</c:v>
                </c:pt>
                <c:pt idx="2192">
                  <c:v>-1.1500909090909088E-3</c:v>
                </c:pt>
                <c:pt idx="2193">
                  <c:v>-1.1467272727272726E-3</c:v>
                </c:pt>
                <c:pt idx="2194">
                  <c:v>-9.6854545454545446E-4</c:v>
                </c:pt>
                <c:pt idx="2195">
                  <c:v>-8.4690909090909098E-4</c:v>
                </c:pt>
                <c:pt idx="2196">
                  <c:v>-7.3227272727272724E-4</c:v>
                </c:pt>
                <c:pt idx="2197">
                  <c:v>-7.2727272727272745E-4</c:v>
                </c:pt>
                <c:pt idx="2198">
                  <c:v>-8.2181818181818181E-4</c:v>
                </c:pt>
                <c:pt idx="2199">
                  <c:v>-6.7299999999999999E-4</c:v>
                </c:pt>
                <c:pt idx="2200">
                  <c:v>-5.2490909090909085E-4</c:v>
                </c:pt>
                <c:pt idx="2201">
                  <c:v>-5.4963636363636358E-4</c:v>
                </c:pt>
                <c:pt idx="2202">
                  <c:v>-4.7345454545454535E-4</c:v>
                </c:pt>
                <c:pt idx="2203">
                  <c:v>-2.8654545454545447E-4</c:v>
                </c:pt>
                <c:pt idx="2204">
                  <c:v>-2.2063636363636355E-4</c:v>
                </c:pt>
                <c:pt idx="2205">
                  <c:v>-1.3090909090909079E-4</c:v>
                </c:pt>
                <c:pt idx="2206">
                  <c:v>2.4754545454545456E-4</c:v>
                </c:pt>
                <c:pt idx="2207">
                  <c:v>1.4845454545454545E-4</c:v>
                </c:pt>
                <c:pt idx="2208">
                  <c:v>3.9545454545454541E-4</c:v>
                </c:pt>
                <c:pt idx="2209">
                  <c:v>7.7836363636363639E-4</c:v>
                </c:pt>
                <c:pt idx="2210">
                  <c:v>8.405454545454546E-4</c:v>
                </c:pt>
                <c:pt idx="2211">
                  <c:v>8.6199999999999992E-4</c:v>
                </c:pt>
                <c:pt idx="2212">
                  <c:v>8.8990909090909084E-4</c:v>
                </c:pt>
                <c:pt idx="2213">
                  <c:v>7.5872727272727268E-4</c:v>
                </c:pt>
                <c:pt idx="2214">
                  <c:v>6.4245454545454545E-4</c:v>
                </c:pt>
                <c:pt idx="2215">
                  <c:v>9.0363636363636351E-4</c:v>
                </c:pt>
                <c:pt idx="2216">
                  <c:v>9.2727272727272721E-4</c:v>
                </c:pt>
                <c:pt idx="2217">
                  <c:v>8.0418181818181814E-4</c:v>
                </c:pt>
                <c:pt idx="2218">
                  <c:v>1.0078181818181818E-3</c:v>
                </c:pt>
                <c:pt idx="2219">
                  <c:v>8.9236363636363634E-4</c:v>
                </c:pt>
                <c:pt idx="2220">
                  <c:v>8.2836363636363619E-4</c:v>
                </c:pt>
                <c:pt idx="2221">
                  <c:v>7.1736363636363621E-4</c:v>
                </c:pt>
                <c:pt idx="2222">
                  <c:v>8.3090909090909081E-4</c:v>
                </c:pt>
                <c:pt idx="2223">
                  <c:v>9.3654545454545444E-4</c:v>
                </c:pt>
                <c:pt idx="2224">
                  <c:v>9.7754545454545468E-4</c:v>
                </c:pt>
                <c:pt idx="2225">
                  <c:v>9.9345454545454541E-4</c:v>
                </c:pt>
                <c:pt idx="2226">
                  <c:v>7.7318181818181826E-4</c:v>
                </c:pt>
                <c:pt idx="2227">
                  <c:v>4.4190909090909095E-4</c:v>
                </c:pt>
                <c:pt idx="2228">
                  <c:v>3.7036363636363639E-4</c:v>
                </c:pt>
                <c:pt idx="2229">
                  <c:v>3.6672727272727285E-4</c:v>
                </c:pt>
                <c:pt idx="2230">
                  <c:v>3.4263636363636365E-4</c:v>
                </c:pt>
                <c:pt idx="2231">
                  <c:v>3.720909090909091E-4</c:v>
                </c:pt>
                <c:pt idx="2232">
                  <c:v>3.3772727272727275E-4</c:v>
                </c:pt>
                <c:pt idx="2233">
                  <c:v>2.965454545454545E-4</c:v>
                </c:pt>
                <c:pt idx="2234">
                  <c:v>1.6909090909090907E-4</c:v>
                </c:pt>
                <c:pt idx="2235">
                  <c:v>-1.099090909090909E-4</c:v>
                </c:pt>
                <c:pt idx="2236">
                  <c:v>-1.21E-4</c:v>
                </c:pt>
                <c:pt idx="2237">
                  <c:v>-2.3345454545454545E-4</c:v>
                </c:pt>
                <c:pt idx="2238">
                  <c:v>-1.024545454545455E-4</c:v>
                </c:pt>
                <c:pt idx="2239">
                  <c:v>-1.8000000000000004E-4</c:v>
                </c:pt>
                <c:pt idx="2240">
                  <c:v>-3.7754545454545457E-4</c:v>
                </c:pt>
                <c:pt idx="2241">
                  <c:v>-4.6472727272727274E-4</c:v>
                </c:pt>
                <c:pt idx="2242">
                  <c:v>-5.5636363636363631E-4</c:v>
                </c:pt>
                <c:pt idx="2243">
                  <c:v>-6.9963636363636365E-4</c:v>
                </c:pt>
                <c:pt idx="2244">
                  <c:v>-8.600909090909092E-4</c:v>
                </c:pt>
                <c:pt idx="2245">
                  <c:v>-1.1091818181818182E-3</c:v>
                </c:pt>
                <c:pt idx="2246">
                  <c:v>-9.7763636363636369E-4</c:v>
                </c:pt>
                <c:pt idx="2247">
                  <c:v>-1.0798181818181818E-3</c:v>
                </c:pt>
                <c:pt idx="2248">
                  <c:v>-1.1157272727272728E-3</c:v>
                </c:pt>
                <c:pt idx="2249">
                  <c:v>-1.1577272727272727E-3</c:v>
                </c:pt>
                <c:pt idx="2250">
                  <c:v>-1.2848181818181817E-3</c:v>
                </c:pt>
                <c:pt idx="2251">
                  <c:v>-1.2976363636363634E-3</c:v>
                </c:pt>
                <c:pt idx="2252">
                  <c:v>-1.3939090909090906E-3</c:v>
                </c:pt>
                <c:pt idx="2253">
                  <c:v>-1.4998181818181818E-3</c:v>
                </c:pt>
                <c:pt idx="2254">
                  <c:v>-1.4644545454545453E-3</c:v>
                </c:pt>
                <c:pt idx="2255">
                  <c:v>-1.5344545454545452E-3</c:v>
                </c:pt>
                <c:pt idx="2256">
                  <c:v>-1.4874545454545453E-3</c:v>
                </c:pt>
                <c:pt idx="2257">
                  <c:v>-1.8449090909090908E-3</c:v>
                </c:pt>
                <c:pt idx="2258">
                  <c:v>-1.8955454545454547E-3</c:v>
                </c:pt>
                <c:pt idx="2259">
                  <c:v>-1.8278181818181818E-3</c:v>
                </c:pt>
                <c:pt idx="2260">
                  <c:v>-1.8221818181818185E-3</c:v>
                </c:pt>
                <c:pt idx="2261">
                  <c:v>-1.7555454545454547E-3</c:v>
                </c:pt>
                <c:pt idx="2262">
                  <c:v>-1.8858181818181821E-3</c:v>
                </c:pt>
                <c:pt idx="2263">
                  <c:v>-1.9895454545454543E-3</c:v>
                </c:pt>
                <c:pt idx="2264">
                  <c:v>-2.0871818181818183E-3</c:v>
                </c:pt>
                <c:pt idx="2265">
                  <c:v>-2.1521818181818178E-3</c:v>
                </c:pt>
                <c:pt idx="2266">
                  <c:v>-2.2348181818181816E-3</c:v>
                </c:pt>
                <c:pt idx="2267">
                  <c:v>-2.1617272727272731E-3</c:v>
                </c:pt>
                <c:pt idx="2268">
                  <c:v>-1.9240909090909092E-3</c:v>
                </c:pt>
                <c:pt idx="2269">
                  <c:v>-2.0301818181818181E-3</c:v>
                </c:pt>
                <c:pt idx="2270">
                  <c:v>-2.261363636363636E-3</c:v>
                </c:pt>
                <c:pt idx="2271">
                  <c:v>-2.3697272727272729E-3</c:v>
                </c:pt>
                <c:pt idx="2272">
                  <c:v>-2.5129090909090908E-3</c:v>
                </c:pt>
                <c:pt idx="2273">
                  <c:v>-2.5533636363636366E-3</c:v>
                </c:pt>
                <c:pt idx="2274">
                  <c:v>-2.3858181818181821E-3</c:v>
                </c:pt>
                <c:pt idx="2275">
                  <c:v>-2.6462727272727276E-3</c:v>
                </c:pt>
                <c:pt idx="2276">
                  <c:v>-2.3678181818181823E-3</c:v>
                </c:pt>
                <c:pt idx="2277">
                  <c:v>-2.3715454545454547E-3</c:v>
                </c:pt>
                <c:pt idx="2278">
                  <c:v>-2.5361818181818181E-3</c:v>
                </c:pt>
                <c:pt idx="2279">
                  <c:v>-2.4731818181818184E-3</c:v>
                </c:pt>
                <c:pt idx="2280">
                  <c:v>-2.4822727272727271E-3</c:v>
                </c:pt>
                <c:pt idx="2281">
                  <c:v>-2.3606363636363638E-3</c:v>
                </c:pt>
                <c:pt idx="2282">
                  <c:v>-2.4639090909090913E-3</c:v>
                </c:pt>
                <c:pt idx="2283">
                  <c:v>-2.4180909090909092E-3</c:v>
                </c:pt>
                <c:pt idx="2284">
                  <c:v>-2.3734545454545449E-3</c:v>
                </c:pt>
                <c:pt idx="2285">
                  <c:v>-2.7347272727272728E-3</c:v>
                </c:pt>
                <c:pt idx="2286">
                  <c:v>-2.4895454545454544E-3</c:v>
                </c:pt>
                <c:pt idx="2287">
                  <c:v>-2.8639999999999998E-3</c:v>
                </c:pt>
                <c:pt idx="2288">
                  <c:v>-2.9342727272727272E-3</c:v>
                </c:pt>
                <c:pt idx="2289">
                  <c:v>-2.9487272727272726E-3</c:v>
                </c:pt>
                <c:pt idx="2290">
                  <c:v>-3.0834545454545459E-3</c:v>
                </c:pt>
                <c:pt idx="2291">
                  <c:v>-3.0907272727272728E-3</c:v>
                </c:pt>
                <c:pt idx="2292">
                  <c:v>-3.1605454545454549E-3</c:v>
                </c:pt>
                <c:pt idx="2293">
                  <c:v>-3.1258181818181814E-3</c:v>
                </c:pt>
                <c:pt idx="2294">
                  <c:v>-3.172454545454546E-3</c:v>
                </c:pt>
                <c:pt idx="2295">
                  <c:v>-3.2250000000000004E-3</c:v>
                </c:pt>
                <c:pt idx="2296">
                  <c:v>-2.9560909090909086E-3</c:v>
                </c:pt>
                <c:pt idx="2297">
                  <c:v>-2.9060909090909094E-3</c:v>
                </c:pt>
                <c:pt idx="2298">
                  <c:v>-2.7880909090909093E-3</c:v>
                </c:pt>
                <c:pt idx="2299">
                  <c:v>-2.6190909090909095E-3</c:v>
                </c:pt>
                <c:pt idx="2300">
                  <c:v>-2.5383636363636368E-3</c:v>
                </c:pt>
                <c:pt idx="2301">
                  <c:v>-2.5928181818181818E-3</c:v>
                </c:pt>
                <c:pt idx="2302">
                  <c:v>-2.4689090909090911E-3</c:v>
                </c:pt>
                <c:pt idx="2303">
                  <c:v>-2.4089090909090905E-3</c:v>
                </c:pt>
                <c:pt idx="2304">
                  <c:v>-2.2555454545454541E-3</c:v>
                </c:pt>
                <c:pt idx="2305">
                  <c:v>-2.0547272727272727E-3</c:v>
                </c:pt>
                <c:pt idx="2306">
                  <c:v>-1.8016363636363635E-3</c:v>
                </c:pt>
                <c:pt idx="2307">
                  <c:v>-1.884181818181818E-3</c:v>
                </c:pt>
                <c:pt idx="2308">
                  <c:v>-1.903E-3</c:v>
                </c:pt>
                <c:pt idx="2309">
                  <c:v>-1.7701818181818181E-3</c:v>
                </c:pt>
                <c:pt idx="2310">
                  <c:v>-1.8017272727272728E-3</c:v>
                </c:pt>
                <c:pt idx="2311">
                  <c:v>-1.5947272727272728E-3</c:v>
                </c:pt>
                <c:pt idx="2312">
                  <c:v>-1.4305454545454545E-3</c:v>
                </c:pt>
                <c:pt idx="2313">
                  <c:v>-1.4104545454545455E-3</c:v>
                </c:pt>
                <c:pt idx="2314">
                  <c:v>-1.4254545454545455E-3</c:v>
                </c:pt>
                <c:pt idx="2315">
                  <c:v>-1.441181818181818E-3</c:v>
                </c:pt>
                <c:pt idx="2316">
                  <c:v>-1.5067272727272726E-3</c:v>
                </c:pt>
                <c:pt idx="2317">
                  <c:v>-1.5366363636363635E-3</c:v>
                </c:pt>
                <c:pt idx="2318">
                  <c:v>-1.255E-3</c:v>
                </c:pt>
                <c:pt idx="2319">
                  <c:v>-1.2185454545454546E-3</c:v>
                </c:pt>
                <c:pt idx="2320">
                  <c:v>-1.2547272727272728E-3</c:v>
                </c:pt>
                <c:pt idx="2321">
                  <c:v>-1.0654545454545454E-3</c:v>
                </c:pt>
                <c:pt idx="2322">
                  <c:v>-1.1358181818181818E-3</c:v>
                </c:pt>
                <c:pt idx="2323">
                  <c:v>-1.0978181818181816E-3</c:v>
                </c:pt>
                <c:pt idx="2324">
                  <c:v>-9.7409090909090915E-4</c:v>
                </c:pt>
                <c:pt idx="2325">
                  <c:v>-9.8618181818181812E-4</c:v>
                </c:pt>
                <c:pt idx="2326">
                  <c:v>-7.8636363636363637E-4</c:v>
                </c:pt>
                <c:pt idx="2327">
                  <c:v>-7.5127272727272727E-4</c:v>
                </c:pt>
                <c:pt idx="2328">
                  <c:v>-7.1809090909090911E-4</c:v>
                </c:pt>
                <c:pt idx="2329">
                  <c:v>-7.5872727272727268E-4</c:v>
                </c:pt>
                <c:pt idx="2330">
                  <c:v>-6.249999999999999E-4</c:v>
                </c:pt>
                <c:pt idx="2331">
                  <c:v>-6.5799999999999995E-4</c:v>
                </c:pt>
                <c:pt idx="2332">
                  <c:v>-8.9827272727272716E-4</c:v>
                </c:pt>
                <c:pt idx="2333">
                  <c:v>-1.0268181818181817E-3</c:v>
                </c:pt>
                <c:pt idx="2334">
                  <c:v>-9.7527272727272729E-4</c:v>
                </c:pt>
                <c:pt idx="2335">
                  <c:v>-1.3690000000000002E-3</c:v>
                </c:pt>
                <c:pt idx="2336">
                  <c:v>-1.2338181818181816E-3</c:v>
                </c:pt>
                <c:pt idx="2337">
                  <c:v>-1.3594545454545454E-3</c:v>
                </c:pt>
                <c:pt idx="2338">
                  <c:v>-1.4222727272727271E-3</c:v>
                </c:pt>
                <c:pt idx="2339">
                  <c:v>-1.487909090909091E-3</c:v>
                </c:pt>
                <c:pt idx="2340">
                  <c:v>-1.5290909090909092E-3</c:v>
                </c:pt>
                <c:pt idx="2341">
                  <c:v>-1.6053636363636365E-3</c:v>
                </c:pt>
                <c:pt idx="2342">
                  <c:v>-1.724909090909091E-3</c:v>
                </c:pt>
                <c:pt idx="2343">
                  <c:v>-1.6609999999999999E-3</c:v>
                </c:pt>
                <c:pt idx="2344">
                  <c:v>-1.5560909090909091E-3</c:v>
                </c:pt>
                <c:pt idx="2345">
                  <c:v>-1.7572727272727273E-3</c:v>
                </c:pt>
                <c:pt idx="2346">
                  <c:v>-1.4989090909090909E-3</c:v>
                </c:pt>
                <c:pt idx="2347">
                  <c:v>-1.516E-3</c:v>
                </c:pt>
                <c:pt idx="2348">
                  <c:v>-1.5773636363636365E-3</c:v>
                </c:pt>
                <c:pt idx="2349">
                  <c:v>-1.5011818181818182E-3</c:v>
                </c:pt>
                <c:pt idx="2350">
                  <c:v>-1.4698181818181819E-3</c:v>
                </c:pt>
                <c:pt idx="2351">
                  <c:v>-1.5564545454545455E-3</c:v>
                </c:pt>
                <c:pt idx="2352">
                  <c:v>-1.734727272727273E-3</c:v>
                </c:pt>
                <c:pt idx="2353">
                  <c:v>-1.4532727272727273E-3</c:v>
                </c:pt>
                <c:pt idx="2354">
                  <c:v>-1.4264545454545454E-3</c:v>
                </c:pt>
                <c:pt idx="2355">
                  <c:v>-1.5650909090909092E-3</c:v>
                </c:pt>
                <c:pt idx="2356">
                  <c:v>-1.4690909090909093E-3</c:v>
                </c:pt>
                <c:pt idx="2357">
                  <c:v>-1.6160909090909093E-3</c:v>
                </c:pt>
                <c:pt idx="2358">
                  <c:v>-1.8177272727272729E-3</c:v>
                </c:pt>
                <c:pt idx="2359">
                  <c:v>-1.9064545454545454E-3</c:v>
                </c:pt>
                <c:pt idx="2360">
                  <c:v>-2.0473636363636362E-3</c:v>
                </c:pt>
                <c:pt idx="2361">
                  <c:v>-2.3239090909090909E-3</c:v>
                </c:pt>
                <c:pt idx="2362">
                  <c:v>-2.5658181818181817E-3</c:v>
                </c:pt>
                <c:pt idx="2363">
                  <c:v>-2.5665454545454546E-3</c:v>
                </c:pt>
                <c:pt idx="2364">
                  <c:v>-2.6762727272727268E-3</c:v>
                </c:pt>
                <c:pt idx="2365">
                  <c:v>-2.8938181818181819E-3</c:v>
                </c:pt>
                <c:pt idx="2366">
                  <c:v>-2.8554545454545456E-3</c:v>
                </c:pt>
                <c:pt idx="2367">
                  <c:v>-2.8852727272727268E-3</c:v>
                </c:pt>
                <c:pt idx="2368">
                  <c:v>-2.9110909090909092E-3</c:v>
                </c:pt>
                <c:pt idx="2369">
                  <c:v>-3.0368181818181809E-3</c:v>
                </c:pt>
                <c:pt idx="2370">
                  <c:v>-3.1520909090909086E-3</c:v>
                </c:pt>
                <c:pt idx="2371">
                  <c:v>-3.350727272727273E-3</c:v>
                </c:pt>
                <c:pt idx="2372">
                  <c:v>-3.2979090909090905E-3</c:v>
                </c:pt>
                <c:pt idx="2373">
                  <c:v>-3.195636363636364E-3</c:v>
                </c:pt>
                <c:pt idx="2374">
                  <c:v>-3.1352727272727279E-3</c:v>
                </c:pt>
                <c:pt idx="2375">
                  <c:v>-3.3091818181818183E-3</c:v>
                </c:pt>
                <c:pt idx="2376">
                  <c:v>-3.2879999999999997E-3</c:v>
                </c:pt>
                <c:pt idx="2377">
                  <c:v>-3.1822727272727276E-3</c:v>
                </c:pt>
                <c:pt idx="2378">
                  <c:v>-3.3299090909090904E-3</c:v>
                </c:pt>
                <c:pt idx="2379">
                  <c:v>-3.2844545454545457E-3</c:v>
                </c:pt>
                <c:pt idx="2380">
                  <c:v>-3.1625454545454543E-3</c:v>
                </c:pt>
                <c:pt idx="2381">
                  <c:v>-3.1450909090909094E-3</c:v>
                </c:pt>
                <c:pt idx="2382">
                  <c:v>-3.164636363636363E-3</c:v>
                </c:pt>
                <c:pt idx="2383">
                  <c:v>-3.3339999999999997E-3</c:v>
                </c:pt>
                <c:pt idx="2384">
                  <c:v>-3.6014545454545453E-3</c:v>
                </c:pt>
                <c:pt idx="2385">
                  <c:v>-3.6607272727272725E-3</c:v>
                </c:pt>
                <c:pt idx="2386">
                  <c:v>-3.6805454545454541E-3</c:v>
                </c:pt>
                <c:pt idx="2387">
                  <c:v>-3.3586363636363627E-3</c:v>
                </c:pt>
                <c:pt idx="2388">
                  <c:v>-3.6339999999999996E-3</c:v>
                </c:pt>
                <c:pt idx="2389">
                  <c:v>-3.5220909090909096E-3</c:v>
                </c:pt>
                <c:pt idx="2390">
                  <c:v>-3.6066363636363635E-3</c:v>
                </c:pt>
                <c:pt idx="2391">
                  <c:v>-3.5920909090909089E-3</c:v>
                </c:pt>
                <c:pt idx="2392">
                  <c:v>-3.2958181818181814E-3</c:v>
                </c:pt>
                <c:pt idx="2393">
                  <c:v>-3.125272727272727E-3</c:v>
                </c:pt>
                <c:pt idx="2394">
                  <c:v>-2.9121818181818181E-3</c:v>
                </c:pt>
                <c:pt idx="2395">
                  <c:v>-2.6177272727272729E-3</c:v>
                </c:pt>
                <c:pt idx="2396">
                  <c:v>-2.6171818181818184E-3</c:v>
                </c:pt>
                <c:pt idx="2397">
                  <c:v>-2.6616363636363639E-3</c:v>
                </c:pt>
                <c:pt idx="2398">
                  <c:v>-2.9358181818181814E-3</c:v>
                </c:pt>
                <c:pt idx="2399">
                  <c:v>-2.6409090909090909E-3</c:v>
                </c:pt>
                <c:pt idx="2400">
                  <c:v>-2.5839999999999999E-3</c:v>
                </c:pt>
                <c:pt idx="2401">
                  <c:v>-2.3290909090909091E-3</c:v>
                </c:pt>
                <c:pt idx="2402">
                  <c:v>-2.3506363636363638E-3</c:v>
                </c:pt>
                <c:pt idx="2403">
                  <c:v>-2.6148181818181817E-3</c:v>
                </c:pt>
                <c:pt idx="2404">
                  <c:v>-2.5063636363636369E-3</c:v>
                </c:pt>
                <c:pt idx="2405">
                  <c:v>-2.3925454545454545E-3</c:v>
                </c:pt>
                <c:pt idx="2406">
                  <c:v>-2.3600000000000001E-3</c:v>
                </c:pt>
                <c:pt idx="2407">
                  <c:v>-2.301727272727273E-3</c:v>
                </c:pt>
                <c:pt idx="2408">
                  <c:v>-2.3020909090909094E-3</c:v>
                </c:pt>
                <c:pt idx="2409">
                  <c:v>-2.1040000000000004E-3</c:v>
                </c:pt>
                <c:pt idx="2410">
                  <c:v>-2.2077272727272727E-3</c:v>
                </c:pt>
                <c:pt idx="2411">
                  <c:v>-2.2660000000000002E-3</c:v>
                </c:pt>
                <c:pt idx="2412">
                  <c:v>-2.1350000000000002E-3</c:v>
                </c:pt>
                <c:pt idx="2413">
                  <c:v>-1.9306363636363635E-3</c:v>
                </c:pt>
                <c:pt idx="2414">
                  <c:v>-1.7458181818181817E-3</c:v>
                </c:pt>
                <c:pt idx="2415">
                  <c:v>-1.7513636363636364E-3</c:v>
                </c:pt>
                <c:pt idx="2416">
                  <c:v>-1.7365454545454546E-3</c:v>
                </c:pt>
                <c:pt idx="2417">
                  <c:v>-1.3055454545454546E-3</c:v>
                </c:pt>
                <c:pt idx="2418">
                  <c:v>-1.1380909090909091E-3</c:v>
                </c:pt>
                <c:pt idx="2419">
                  <c:v>-9.7090909090909096E-4</c:v>
                </c:pt>
                <c:pt idx="2420">
                  <c:v>-9.5399999999999999E-4</c:v>
                </c:pt>
                <c:pt idx="2421">
                  <c:v>-8.3509090909090924E-4</c:v>
                </c:pt>
                <c:pt idx="2422">
                  <c:v>-6.7199999999999996E-4</c:v>
                </c:pt>
                <c:pt idx="2423">
                  <c:v>-7.1772727272727266E-4</c:v>
                </c:pt>
                <c:pt idx="2424">
                  <c:v>-6.9527272727272721E-4</c:v>
                </c:pt>
                <c:pt idx="2425">
                  <c:v>-6.0327272727272725E-4</c:v>
                </c:pt>
                <c:pt idx="2426">
                  <c:v>-3.5627272727272732E-4</c:v>
                </c:pt>
                <c:pt idx="2427">
                  <c:v>-2.4800000000000001E-4</c:v>
                </c:pt>
                <c:pt idx="2428">
                  <c:v>-4.3690909090909088E-4</c:v>
                </c:pt>
                <c:pt idx="2429">
                  <c:v>-4.9072727272727278E-4</c:v>
                </c:pt>
                <c:pt idx="2430">
                  <c:v>-5.465454545454545E-4</c:v>
                </c:pt>
                <c:pt idx="2431">
                  <c:v>-4.374545454545454E-4</c:v>
                </c:pt>
                <c:pt idx="2432">
                  <c:v>-3.978181818181818E-4</c:v>
                </c:pt>
                <c:pt idx="2433">
                  <c:v>-2.3727272727272727E-4</c:v>
                </c:pt>
                <c:pt idx="2434">
                  <c:v>-4.318181818181818E-5</c:v>
                </c:pt>
                <c:pt idx="2435">
                  <c:v>7.9454545454545479E-5</c:v>
                </c:pt>
                <c:pt idx="2436">
                  <c:v>4.4981818181818182E-4</c:v>
                </c:pt>
                <c:pt idx="2437">
                  <c:v>4.7754545454545462E-4</c:v>
                </c:pt>
                <c:pt idx="2438">
                  <c:v>5.9509090909090916E-4</c:v>
                </c:pt>
                <c:pt idx="2439">
                  <c:v>6.2981818181818191E-4</c:v>
                </c:pt>
                <c:pt idx="2440">
                  <c:v>7.2690909090909099E-4</c:v>
                </c:pt>
                <c:pt idx="2441">
                  <c:v>1.1180000000000001E-3</c:v>
                </c:pt>
                <c:pt idx="2442">
                  <c:v>9.6181818181818174E-4</c:v>
                </c:pt>
                <c:pt idx="2443">
                  <c:v>1.374E-3</c:v>
                </c:pt>
                <c:pt idx="2444">
                  <c:v>1.3645454545454544E-3</c:v>
                </c:pt>
                <c:pt idx="2445">
                  <c:v>1.3942727272727273E-3</c:v>
                </c:pt>
                <c:pt idx="2446">
                  <c:v>1.3779999999999999E-3</c:v>
                </c:pt>
                <c:pt idx="2447">
                  <c:v>1.2019999999999997E-3</c:v>
                </c:pt>
                <c:pt idx="2448">
                  <c:v>1.1511818181818183E-3</c:v>
                </c:pt>
                <c:pt idx="2449">
                  <c:v>1.137090909090909E-3</c:v>
                </c:pt>
                <c:pt idx="2450">
                  <c:v>1.1727272727272728E-3</c:v>
                </c:pt>
                <c:pt idx="2451">
                  <c:v>1.2424545454545453E-3</c:v>
                </c:pt>
                <c:pt idx="2452">
                  <c:v>1.1127272727272726E-3</c:v>
                </c:pt>
                <c:pt idx="2453">
                  <c:v>1.3474545454545456E-3</c:v>
                </c:pt>
                <c:pt idx="2454">
                  <c:v>1.0037272727272729E-3</c:v>
                </c:pt>
                <c:pt idx="2455">
                  <c:v>9.3927272727272739E-4</c:v>
                </c:pt>
                <c:pt idx="2456">
                  <c:v>9.8781818181818194E-4</c:v>
                </c:pt>
                <c:pt idx="2457">
                  <c:v>1.0718181818181818E-3</c:v>
                </c:pt>
                <c:pt idx="2458">
                  <c:v>1.0236363636363637E-3</c:v>
                </c:pt>
                <c:pt idx="2459">
                  <c:v>1.1032727272727275E-3</c:v>
                </c:pt>
                <c:pt idx="2460">
                  <c:v>1.1276363636363639E-3</c:v>
                </c:pt>
                <c:pt idx="2461">
                  <c:v>1.0610000000000001E-3</c:v>
                </c:pt>
                <c:pt idx="2462">
                  <c:v>1.0430000000000001E-3</c:v>
                </c:pt>
                <c:pt idx="2463">
                  <c:v>9.7327272727272725E-4</c:v>
                </c:pt>
                <c:pt idx="2464">
                  <c:v>9.5690909090909095E-4</c:v>
                </c:pt>
                <c:pt idx="2465">
                  <c:v>9.6072727272727282E-4</c:v>
                </c:pt>
                <c:pt idx="2466">
                  <c:v>1.1400000000000002E-3</c:v>
                </c:pt>
                <c:pt idx="2467">
                  <c:v>1.1358181818181818E-3</c:v>
                </c:pt>
                <c:pt idx="2468">
                  <c:v>1.3286363636363637E-3</c:v>
                </c:pt>
                <c:pt idx="2469">
                  <c:v>1.2310909090909089E-3</c:v>
                </c:pt>
                <c:pt idx="2470">
                  <c:v>1.1453636363636362E-3</c:v>
                </c:pt>
                <c:pt idx="2471">
                  <c:v>1.201181818181818E-3</c:v>
                </c:pt>
                <c:pt idx="2472">
                  <c:v>1.0954545454545455E-3</c:v>
                </c:pt>
                <c:pt idx="2473">
                  <c:v>9.3754545454545447E-4</c:v>
                </c:pt>
                <c:pt idx="2474">
                  <c:v>9.1909090909090901E-4</c:v>
                </c:pt>
                <c:pt idx="2475">
                  <c:v>8.9954545454545463E-4</c:v>
                </c:pt>
                <c:pt idx="2476">
                  <c:v>1.0078181818181818E-3</c:v>
                </c:pt>
                <c:pt idx="2477">
                  <c:v>8.3827272727272711E-4</c:v>
                </c:pt>
                <c:pt idx="2478">
                  <c:v>4.5390909090909081E-4</c:v>
                </c:pt>
                <c:pt idx="2479">
                  <c:v>1.3718181818181822E-4</c:v>
                </c:pt>
                <c:pt idx="2480">
                  <c:v>3.4445454545454541E-4</c:v>
                </c:pt>
                <c:pt idx="2481">
                  <c:v>2.2609090909090905E-4</c:v>
                </c:pt>
                <c:pt idx="2482">
                  <c:v>1.154545454545455E-4</c:v>
                </c:pt>
                <c:pt idx="2483">
                  <c:v>2.0572727272727276E-4</c:v>
                </c:pt>
                <c:pt idx="2484">
                  <c:v>1.9136363636363638E-4</c:v>
                </c:pt>
                <c:pt idx="2485">
                  <c:v>6.9545454545454565E-5</c:v>
                </c:pt>
                <c:pt idx="2486">
                  <c:v>-3.2781818181818178E-4</c:v>
                </c:pt>
                <c:pt idx="2487">
                  <c:v>-5.472727272727273E-4</c:v>
                </c:pt>
                <c:pt idx="2488">
                  <c:v>-6.8309090909090913E-4</c:v>
                </c:pt>
                <c:pt idx="2489">
                  <c:v>-5.0290909090909097E-4</c:v>
                </c:pt>
                <c:pt idx="2490">
                  <c:v>-5.8063636363636358E-4</c:v>
                </c:pt>
                <c:pt idx="2491">
                  <c:v>-9.1545454545454558E-4</c:v>
                </c:pt>
                <c:pt idx="2492">
                  <c:v>-9.9845454545454564E-4</c:v>
                </c:pt>
                <c:pt idx="2493">
                  <c:v>-1.1401818181818184E-3</c:v>
                </c:pt>
                <c:pt idx="2494">
                  <c:v>-1.2429090909090912E-3</c:v>
                </c:pt>
                <c:pt idx="2495">
                  <c:v>-1.1468181818181818E-3</c:v>
                </c:pt>
                <c:pt idx="2496">
                  <c:v>-1.126E-3</c:v>
                </c:pt>
                <c:pt idx="2497">
                  <c:v>-9.4063636363636354E-4</c:v>
                </c:pt>
                <c:pt idx="2498">
                  <c:v>-9.5054545454545457E-4</c:v>
                </c:pt>
                <c:pt idx="2499">
                  <c:v>-9.6118181818181806E-4</c:v>
                </c:pt>
                <c:pt idx="2500">
                  <c:v>-1.0611818181818181E-3</c:v>
                </c:pt>
                <c:pt idx="2501">
                  <c:v>-1.0346363636363634E-3</c:v>
                </c:pt>
                <c:pt idx="2502">
                  <c:v>-9.3390909090909104E-4</c:v>
                </c:pt>
                <c:pt idx="2503">
                  <c:v>-8.2100000000000012E-4</c:v>
                </c:pt>
                <c:pt idx="2504">
                  <c:v>-9.156363636363637E-4</c:v>
                </c:pt>
                <c:pt idx="2505">
                  <c:v>-9.4545454545454555E-4</c:v>
                </c:pt>
                <c:pt idx="2506">
                  <c:v>-1.1521818181818183E-3</c:v>
                </c:pt>
                <c:pt idx="2507">
                  <c:v>-9.2645454545454552E-4</c:v>
                </c:pt>
                <c:pt idx="2508">
                  <c:v>-8.5445454545454551E-4</c:v>
                </c:pt>
                <c:pt idx="2509">
                  <c:v>-8.5072727272727253E-4</c:v>
                </c:pt>
                <c:pt idx="2510">
                  <c:v>-9.1409090909090921E-4</c:v>
                </c:pt>
                <c:pt idx="2511">
                  <c:v>-9.9872727272727287E-4</c:v>
                </c:pt>
                <c:pt idx="2512">
                  <c:v>-9.6445454545454547E-4</c:v>
                </c:pt>
                <c:pt idx="2513">
                  <c:v>-1.035909090909091E-3</c:v>
                </c:pt>
                <c:pt idx="2514">
                  <c:v>-9.2872727272727269E-4</c:v>
                </c:pt>
                <c:pt idx="2515">
                  <c:v>-7.2772727272727268E-4</c:v>
                </c:pt>
                <c:pt idx="2516">
                  <c:v>-7.8381818181818175E-4</c:v>
                </c:pt>
                <c:pt idx="2517">
                  <c:v>-6.6209090909090905E-4</c:v>
                </c:pt>
                <c:pt idx="2518">
                  <c:v>-8.0800000000000002E-4</c:v>
                </c:pt>
                <c:pt idx="2519">
                  <c:v>-7.9481818181818191E-4</c:v>
                </c:pt>
                <c:pt idx="2520">
                  <c:v>-8.0109090909090918E-4</c:v>
                </c:pt>
                <c:pt idx="2521">
                  <c:v>-6.5372727272727273E-4</c:v>
                </c:pt>
                <c:pt idx="2522">
                  <c:v>-6.3481818181818181E-4</c:v>
                </c:pt>
                <c:pt idx="2523">
                  <c:v>-6.452727272727273E-4</c:v>
                </c:pt>
                <c:pt idx="2524">
                  <c:v>-6.5490909090909098E-4</c:v>
                </c:pt>
                <c:pt idx="2525">
                  <c:v>-7.5999999999999993E-4</c:v>
                </c:pt>
                <c:pt idx="2526">
                  <c:v>-7.7554545454545454E-4</c:v>
                </c:pt>
                <c:pt idx="2527">
                  <c:v>-3.3563636363636369E-4</c:v>
                </c:pt>
                <c:pt idx="2528">
                  <c:v>-2.023636363636364E-4</c:v>
                </c:pt>
                <c:pt idx="2529">
                  <c:v>-1.0318181818181824E-4</c:v>
                </c:pt>
                <c:pt idx="2530">
                  <c:v>7.9999999999999488E-6</c:v>
                </c:pt>
                <c:pt idx="2531">
                  <c:v>1.83E-4</c:v>
                </c:pt>
                <c:pt idx="2532">
                  <c:v>2.891818181818182E-4</c:v>
                </c:pt>
                <c:pt idx="2533">
                  <c:v>4.9845454545454542E-4</c:v>
                </c:pt>
                <c:pt idx="2534">
                  <c:v>5.8954545454545457E-4</c:v>
                </c:pt>
                <c:pt idx="2535">
                  <c:v>6.8100000000000007E-4</c:v>
                </c:pt>
                <c:pt idx="2536">
                  <c:v>7.7790909090909093E-4</c:v>
                </c:pt>
                <c:pt idx="2537">
                  <c:v>8.0472727272727282E-4</c:v>
                </c:pt>
                <c:pt idx="2538">
                  <c:v>6.6036363636363645E-4</c:v>
                </c:pt>
                <c:pt idx="2539">
                  <c:v>6.8436363636363638E-4</c:v>
                </c:pt>
                <c:pt idx="2540">
                  <c:v>6.3045454545454559E-4</c:v>
                </c:pt>
                <c:pt idx="2541">
                  <c:v>6.2936363636363634E-4</c:v>
                </c:pt>
                <c:pt idx="2542">
                  <c:v>5.8054545454545457E-4</c:v>
                </c:pt>
                <c:pt idx="2543">
                  <c:v>4.6027272727272724E-4</c:v>
                </c:pt>
                <c:pt idx="2544">
                  <c:v>5.1027272727272727E-4</c:v>
                </c:pt>
                <c:pt idx="2545">
                  <c:v>6.2909090909090911E-4</c:v>
                </c:pt>
                <c:pt idx="2546">
                  <c:v>7.00090909090909E-4</c:v>
                </c:pt>
                <c:pt idx="2547">
                  <c:v>9.1827272727272732E-4</c:v>
                </c:pt>
                <c:pt idx="2548">
                  <c:v>1.0172727272727271E-3</c:v>
                </c:pt>
                <c:pt idx="2549">
                  <c:v>9.6681818181818164E-4</c:v>
                </c:pt>
                <c:pt idx="2550">
                  <c:v>1.031181818181818E-3</c:v>
                </c:pt>
                <c:pt idx="2551">
                  <c:v>1.1260909090909091E-3</c:v>
                </c:pt>
                <c:pt idx="2552">
                  <c:v>1.3304545454545455E-3</c:v>
                </c:pt>
                <c:pt idx="2553">
                  <c:v>1.4516363636363635E-3</c:v>
                </c:pt>
                <c:pt idx="2554">
                  <c:v>1.5923636363636363E-3</c:v>
                </c:pt>
                <c:pt idx="2555">
                  <c:v>1.6618181818181818E-3</c:v>
                </c:pt>
                <c:pt idx="2556">
                  <c:v>1.6224545454545456E-3</c:v>
                </c:pt>
                <c:pt idx="2557">
                  <c:v>1.6768181818181821E-3</c:v>
                </c:pt>
                <c:pt idx="2558">
                  <c:v>1.6730909090909094E-3</c:v>
                </c:pt>
                <c:pt idx="2559">
                  <c:v>1.7352727272727274E-3</c:v>
                </c:pt>
                <c:pt idx="2560">
                  <c:v>1.8886363636363638E-3</c:v>
                </c:pt>
                <c:pt idx="2561">
                  <c:v>1.8883636363636362E-3</c:v>
                </c:pt>
                <c:pt idx="2562">
                  <c:v>1.6607272727272727E-3</c:v>
                </c:pt>
                <c:pt idx="2563">
                  <c:v>1.5252727272727273E-3</c:v>
                </c:pt>
                <c:pt idx="2564">
                  <c:v>1.5194545454545454E-3</c:v>
                </c:pt>
                <c:pt idx="2565">
                  <c:v>1.5768181818181821E-3</c:v>
                </c:pt>
                <c:pt idx="2566">
                  <c:v>1.4614545454545455E-3</c:v>
                </c:pt>
                <c:pt idx="2567">
                  <c:v>1.319818181818182E-3</c:v>
                </c:pt>
                <c:pt idx="2568">
                  <c:v>1.3067272727272728E-3</c:v>
                </c:pt>
                <c:pt idx="2569">
                  <c:v>1.1379090909090909E-3</c:v>
                </c:pt>
                <c:pt idx="2570">
                  <c:v>1.0208181818181818E-3</c:v>
                </c:pt>
                <c:pt idx="2571">
                  <c:v>8.1345454545454559E-4</c:v>
                </c:pt>
                <c:pt idx="2572">
                  <c:v>6.2372727272727276E-4</c:v>
                </c:pt>
                <c:pt idx="2573">
                  <c:v>7.342727272727274E-4</c:v>
                </c:pt>
                <c:pt idx="2574">
                  <c:v>6.2945454545454546E-4</c:v>
                </c:pt>
                <c:pt idx="2575">
                  <c:v>6.3463636363636359E-4</c:v>
                </c:pt>
                <c:pt idx="2576">
                  <c:v>3.8854545454545473E-4</c:v>
                </c:pt>
                <c:pt idx="2577">
                  <c:v>1.2690909090909088E-4</c:v>
                </c:pt>
                <c:pt idx="2578">
                  <c:v>1.6781818181818182E-4</c:v>
                </c:pt>
                <c:pt idx="2579">
                  <c:v>8.5818181818181818E-5</c:v>
                </c:pt>
                <c:pt idx="2580">
                  <c:v>-6.6999999999999989E-5</c:v>
                </c:pt>
                <c:pt idx="2581">
                  <c:v>3.8454545454545451E-5</c:v>
                </c:pt>
                <c:pt idx="2582">
                  <c:v>3.3090909090909095E-5</c:v>
                </c:pt>
                <c:pt idx="2583">
                  <c:v>7.2000000000000015E-5</c:v>
                </c:pt>
                <c:pt idx="2584">
                  <c:v>1.590909090909091E-4</c:v>
                </c:pt>
                <c:pt idx="2585">
                  <c:v>1.8145454545454549E-4</c:v>
                </c:pt>
                <c:pt idx="2586">
                  <c:v>-1.6454545454545441E-5</c:v>
                </c:pt>
                <c:pt idx="2587">
                  <c:v>5.7272727272727286E-6</c:v>
                </c:pt>
                <c:pt idx="2588">
                  <c:v>2.544545454545454E-4</c:v>
                </c:pt>
                <c:pt idx="2589">
                  <c:v>3.01E-4</c:v>
                </c:pt>
                <c:pt idx="2590">
                  <c:v>2.0699999999999999E-4</c:v>
                </c:pt>
                <c:pt idx="2591">
                  <c:v>2.0245454545454541E-4</c:v>
                </c:pt>
                <c:pt idx="2592">
                  <c:v>-1.099090909090909E-4</c:v>
                </c:pt>
                <c:pt idx="2593">
                  <c:v>-1.6436363636363637E-4</c:v>
                </c:pt>
                <c:pt idx="2594">
                  <c:v>-2.2827272727272724E-4</c:v>
                </c:pt>
                <c:pt idx="2595">
                  <c:v>-2.8727272727272721E-4</c:v>
                </c:pt>
                <c:pt idx="2596">
                  <c:v>-2.8909090909090904E-4</c:v>
                </c:pt>
                <c:pt idx="2597">
                  <c:v>-4.2036363636363631E-4</c:v>
                </c:pt>
                <c:pt idx="2598">
                  <c:v>-4.1036363636363633E-4</c:v>
                </c:pt>
                <c:pt idx="2599">
                  <c:v>-5.7009090909090909E-4</c:v>
                </c:pt>
                <c:pt idx="2600">
                  <c:v>-7.8536363636363623E-4</c:v>
                </c:pt>
                <c:pt idx="2601">
                  <c:v>-7.3990909090909098E-4</c:v>
                </c:pt>
                <c:pt idx="2602">
                  <c:v>-5.9290909090909088E-4</c:v>
                </c:pt>
                <c:pt idx="2603">
                  <c:v>-5.4427272727272733E-4</c:v>
                </c:pt>
                <c:pt idx="2604">
                  <c:v>-5.4300000000000008E-4</c:v>
                </c:pt>
                <c:pt idx="2605">
                  <c:v>-4.8981818181818187E-4</c:v>
                </c:pt>
                <c:pt idx="2606">
                  <c:v>-6.1572727272727278E-4</c:v>
                </c:pt>
                <c:pt idx="2607">
                  <c:v>-7.8690909090909093E-4</c:v>
                </c:pt>
                <c:pt idx="2608">
                  <c:v>-6.5245454545454537E-4</c:v>
                </c:pt>
                <c:pt idx="2609">
                  <c:v>-6.6754545454545452E-4</c:v>
                </c:pt>
                <c:pt idx="2610">
                  <c:v>-6.8954545454545451E-4</c:v>
                </c:pt>
                <c:pt idx="2611">
                  <c:v>-5.2245454545454546E-4</c:v>
                </c:pt>
                <c:pt idx="2612">
                  <c:v>-5.8527272727272725E-4</c:v>
                </c:pt>
                <c:pt idx="2613">
                  <c:v>-7.0463636363636366E-4</c:v>
                </c:pt>
                <c:pt idx="2614">
                  <c:v>-7.9636363636363639E-4</c:v>
                </c:pt>
                <c:pt idx="2615">
                  <c:v>-7.1272727272727254E-4</c:v>
                </c:pt>
                <c:pt idx="2616">
                  <c:v>-5.8700000000000007E-4</c:v>
                </c:pt>
                <c:pt idx="2617">
                  <c:v>-6.1881818181818186E-4</c:v>
                </c:pt>
                <c:pt idx="2618">
                  <c:v>-6.6927272727272734E-4</c:v>
                </c:pt>
                <c:pt idx="2619">
                  <c:v>-4.5654545454545459E-4</c:v>
                </c:pt>
                <c:pt idx="2620">
                  <c:v>-5.2790909090909093E-4</c:v>
                </c:pt>
                <c:pt idx="2621">
                  <c:v>-3.3981818181818174E-4</c:v>
                </c:pt>
                <c:pt idx="2622">
                  <c:v>-5.2472727272727263E-4</c:v>
                </c:pt>
                <c:pt idx="2623">
                  <c:v>-4.6654545454545451E-4</c:v>
                </c:pt>
                <c:pt idx="2624">
                  <c:v>-5.5109090909090895E-4</c:v>
                </c:pt>
                <c:pt idx="2625">
                  <c:v>-3.8754545454545449E-4</c:v>
                </c:pt>
                <c:pt idx="2626">
                  <c:v>-2.3327272727272717E-4</c:v>
                </c:pt>
                <c:pt idx="2627">
                  <c:v>-3.1199999999999983E-4</c:v>
                </c:pt>
                <c:pt idx="2628">
                  <c:v>-1.5499999999999992E-4</c:v>
                </c:pt>
                <c:pt idx="2629">
                  <c:v>1.0836363636363635E-4</c:v>
                </c:pt>
                <c:pt idx="2630">
                  <c:v>-5.3909090909090892E-5</c:v>
                </c:pt>
                <c:pt idx="2631">
                  <c:v>8.0454545454545462E-5</c:v>
                </c:pt>
                <c:pt idx="2632">
                  <c:v>-3.6636363636363621E-5</c:v>
                </c:pt>
                <c:pt idx="2633">
                  <c:v>1.7427272727272731E-4</c:v>
                </c:pt>
                <c:pt idx="2634">
                  <c:v>2.8918181818181826E-4</c:v>
                </c:pt>
                <c:pt idx="2635">
                  <c:v>4.0745454545454554E-4</c:v>
                </c:pt>
                <c:pt idx="2636">
                  <c:v>4.3245454545454555E-4</c:v>
                </c:pt>
                <c:pt idx="2637">
                  <c:v>3.4472727272727281E-4</c:v>
                </c:pt>
                <c:pt idx="2638">
                  <c:v>4.1718181818181822E-4</c:v>
                </c:pt>
                <c:pt idx="2639">
                  <c:v>5.0900000000000001E-4</c:v>
                </c:pt>
                <c:pt idx="2640">
                  <c:v>5.7100000000000011E-4</c:v>
                </c:pt>
                <c:pt idx="2641">
                  <c:v>7.2354545454545458E-4</c:v>
                </c:pt>
                <c:pt idx="2642">
                  <c:v>8.2027272727272721E-4</c:v>
                </c:pt>
                <c:pt idx="2643">
                  <c:v>9.4936363636363632E-4</c:v>
                </c:pt>
                <c:pt idx="2644">
                  <c:v>1.0553636363636362E-3</c:v>
                </c:pt>
                <c:pt idx="2645">
                  <c:v>1.154909090909091E-3</c:v>
                </c:pt>
                <c:pt idx="2646">
                  <c:v>1.3157272727272729E-3</c:v>
                </c:pt>
                <c:pt idx="2647">
                  <c:v>1.4875454545454545E-3</c:v>
                </c:pt>
                <c:pt idx="2648">
                  <c:v>1.5760000000000001E-3</c:v>
                </c:pt>
                <c:pt idx="2649">
                  <c:v>1.8636363636363638E-3</c:v>
                </c:pt>
                <c:pt idx="2650">
                  <c:v>2.0924545454545458E-3</c:v>
                </c:pt>
                <c:pt idx="2651">
                  <c:v>2.206727272727273E-3</c:v>
                </c:pt>
                <c:pt idx="2652">
                  <c:v>2.3077272727272729E-3</c:v>
                </c:pt>
                <c:pt idx="2653">
                  <c:v>2.4036363636363643E-3</c:v>
                </c:pt>
                <c:pt idx="2654">
                  <c:v>2.6306363636363641E-3</c:v>
                </c:pt>
                <c:pt idx="2655">
                  <c:v>2.6995454545454549E-3</c:v>
                </c:pt>
                <c:pt idx="2656">
                  <c:v>2.7626363636363634E-3</c:v>
                </c:pt>
                <c:pt idx="2657">
                  <c:v>2.8039090909090913E-3</c:v>
                </c:pt>
                <c:pt idx="2658">
                  <c:v>2.8888181818181816E-3</c:v>
                </c:pt>
                <c:pt idx="2659">
                  <c:v>3.0140909090909094E-3</c:v>
                </c:pt>
                <c:pt idx="2660">
                  <c:v>2.9280909090909093E-3</c:v>
                </c:pt>
                <c:pt idx="2661">
                  <c:v>2.8698181818181821E-3</c:v>
                </c:pt>
                <c:pt idx="2662">
                  <c:v>2.9456363636363643E-3</c:v>
                </c:pt>
                <c:pt idx="2663">
                  <c:v>2.9595454545454547E-3</c:v>
                </c:pt>
                <c:pt idx="2664">
                  <c:v>3.0772727272727275E-3</c:v>
                </c:pt>
                <c:pt idx="2665">
                  <c:v>3.1987272727272724E-3</c:v>
                </c:pt>
                <c:pt idx="2666">
                  <c:v>3.195727272727272E-3</c:v>
                </c:pt>
                <c:pt idx="2667">
                  <c:v>3.2367272727272731E-3</c:v>
                </c:pt>
                <c:pt idx="2668">
                  <c:v>3.2619090909090905E-3</c:v>
                </c:pt>
                <c:pt idx="2669">
                  <c:v>3.3436363636363637E-3</c:v>
                </c:pt>
                <c:pt idx="2670">
                  <c:v>3.6762727272727277E-3</c:v>
                </c:pt>
                <c:pt idx="2671">
                  <c:v>3.7778181818181821E-3</c:v>
                </c:pt>
                <c:pt idx="2672">
                  <c:v>3.7969090909090908E-3</c:v>
                </c:pt>
                <c:pt idx="2673">
                  <c:v>3.7494545454545458E-3</c:v>
                </c:pt>
                <c:pt idx="2674">
                  <c:v>3.7481818181818185E-3</c:v>
                </c:pt>
                <c:pt idx="2675">
                  <c:v>3.7596363636363639E-3</c:v>
                </c:pt>
                <c:pt idx="2676">
                  <c:v>3.5860909090909081E-3</c:v>
                </c:pt>
                <c:pt idx="2677">
                  <c:v>3.7280909090909088E-3</c:v>
                </c:pt>
                <c:pt idx="2678">
                  <c:v>3.8659999999999996E-3</c:v>
                </c:pt>
                <c:pt idx="2679">
                  <c:v>4.2970909090909093E-3</c:v>
                </c:pt>
                <c:pt idx="2680">
                  <c:v>4.1315454545454546E-3</c:v>
                </c:pt>
                <c:pt idx="2681">
                  <c:v>3.7368181818181814E-3</c:v>
                </c:pt>
                <c:pt idx="2682">
                  <c:v>3.6586363636363635E-3</c:v>
                </c:pt>
                <c:pt idx="2683">
                  <c:v>3.7291818181818177E-3</c:v>
                </c:pt>
                <c:pt idx="2684">
                  <c:v>3.6270909090909088E-3</c:v>
                </c:pt>
                <c:pt idx="2685">
                  <c:v>3.5916363636363633E-3</c:v>
                </c:pt>
                <c:pt idx="2686">
                  <c:v>3.3368181818181808E-3</c:v>
                </c:pt>
                <c:pt idx="2687">
                  <c:v>3.269818181818181E-3</c:v>
                </c:pt>
                <c:pt idx="2688">
                  <c:v>3.1917272727272723E-3</c:v>
                </c:pt>
                <c:pt idx="2689">
                  <c:v>3.1137272727272724E-3</c:v>
                </c:pt>
                <c:pt idx="2690">
                  <c:v>2.7647272727272724E-3</c:v>
                </c:pt>
                <c:pt idx="2691">
                  <c:v>2.7577272727272728E-3</c:v>
                </c:pt>
                <c:pt idx="2692">
                  <c:v>2.662454545454546E-3</c:v>
                </c:pt>
                <c:pt idx="2693">
                  <c:v>2.5859999999999998E-3</c:v>
                </c:pt>
                <c:pt idx="2694">
                  <c:v>2.3826363636363641E-3</c:v>
                </c:pt>
                <c:pt idx="2695">
                  <c:v>2.4826363636363635E-3</c:v>
                </c:pt>
                <c:pt idx="2696">
                  <c:v>2.4779090909090909E-3</c:v>
                </c:pt>
                <c:pt idx="2697">
                  <c:v>2.6907272727272722E-3</c:v>
                </c:pt>
                <c:pt idx="2698">
                  <c:v>2.6617272727272726E-3</c:v>
                </c:pt>
                <c:pt idx="2699">
                  <c:v>2.4733636363636364E-3</c:v>
                </c:pt>
                <c:pt idx="2700">
                  <c:v>2.1711818181818182E-3</c:v>
                </c:pt>
                <c:pt idx="2701">
                  <c:v>2.1127272727272726E-3</c:v>
                </c:pt>
                <c:pt idx="2702">
                  <c:v>2.163E-3</c:v>
                </c:pt>
                <c:pt idx="2703">
                  <c:v>2.1668181818181821E-3</c:v>
                </c:pt>
                <c:pt idx="2704">
                  <c:v>2.1996363636363637E-3</c:v>
                </c:pt>
                <c:pt idx="2705">
                  <c:v>2.1227272727272731E-3</c:v>
                </c:pt>
                <c:pt idx="2706">
                  <c:v>1.6995454545454544E-3</c:v>
                </c:pt>
                <c:pt idx="2707">
                  <c:v>1.6258181818181816E-3</c:v>
                </c:pt>
                <c:pt idx="2708">
                  <c:v>1.6390909090909093E-3</c:v>
                </c:pt>
                <c:pt idx="2709">
                  <c:v>1.7245454545454545E-3</c:v>
                </c:pt>
                <c:pt idx="2710">
                  <c:v>1.7203636363636364E-3</c:v>
                </c:pt>
                <c:pt idx="2711">
                  <c:v>1.6458181818181817E-3</c:v>
                </c:pt>
                <c:pt idx="2712">
                  <c:v>1.6134545454545455E-3</c:v>
                </c:pt>
                <c:pt idx="2713">
                  <c:v>1.4853636363636362E-3</c:v>
                </c:pt>
                <c:pt idx="2714">
                  <c:v>1.4990909090909091E-3</c:v>
                </c:pt>
                <c:pt idx="2715">
                  <c:v>1.3632727272727273E-3</c:v>
                </c:pt>
                <c:pt idx="2716">
                  <c:v>1.1911818181818182E-3</c:v>
                </c:pt>
                <c:pt idx="2717">
                  <c:v>1.3296363636363638E-3</c:v>
                </c:pt>
                <c:pt idx="2718">
                  <c:v>1.4272727272727271E-3</c:v>
                </c:pt>
                <c:pt idx="2719">
                  <c:v>1.0612727272727271E-3</c:v>
                </c:pt>
                <c:pt idx="2720">
                  <c:v>8.7136363636363616E-4</c:v>
                </c:pt>
                <c:pt idx="2721">
                  <c:v>8.5163636363636344E-4</c:v>
                </c:pt>
                <c:pt idx="2722">
                  <c:v>1.0039090909090907E-3</c:v>
                </c:pt>
                <c:pt idx="2723">
                  <c:v>7.3945454545454531E-4</c:v>
                </c:pt>
                <c:pt idx="2724">
                  <c:v>7.5745454545454542E-4</c:v>
                </c:pt>
                <c:pt idx="2725">
                  <c:v>6.7745454545454543E-4</c:v>
                </c:pt>
                <c:pt idx="2726">
                  <c:v>7.1790909090909099E-4</c:v>
                </c:pt>
                <c:pt idx="2727">
                  <c:v>9.0127272727272723E-4</c:v>
                </c:pt>
                <c:pt idx="2728">
                  <c:v>1.2626363636363636E-3</c:v>
                </c:pt>
                <c:pt idx="2729">
                  <c:v>1.1567272727272728E-3</c:v>
                </c:pt>
                <c:pt idx="2730">
                  <c:v>1.3567272727272729E-3</c:v>
                </c:pt>
                <c:pt idx="2731">
                  <c:v>1.422818181818182E-3</c:v>
                </c:pt>
                <c:pt idx="2732">
                  <c:v>1.4135454545454544E-3</c:v>
                </c:pt>
                <c:pt idx="2733">
                  <c:v>1.4302727272727273E-3</c:v>
                </c:pt>
                <c:pt idx="2734">
                  <c:v>1.7797272727272729E-3</c:v>
                </c:pt>
                <c:pt idx="2735">
                  <c:v>1.800272727272727E-3</c:v>
                </c:pt>
                <c:pt idx="2736">
                  <c:v>1.7002727272727271E-3</c:v>
                </c:pt>
                <c:pt idx="2737">
                  <c:v>1.6977272727272728E-3</c:v>
                </c:pt>
                <c:pt idx="2738">
                  <c:v>1.7625454545454548E-3</c:v>
                </c:pt>
                <c:pt idx="2739">
                  <c:v>1.575181818181818E-3</c:v>
                </c:pt>
                <c:pt idx="2740">
                  <c:v>1.8244545454545451E-3</c:v>
                </c:pt>
                <c:pt idx="2741">
                  <c:v>1.9118181818181818E-3</c:v>
                </c:pt>
                <c:pt idx="2742">
                  <c:v>1.9761818181818183E-3</c:v>
                </c:pt>
                <c:pt idx="2743">
                  <c:v>1.9610000000000005E-3</c:v>
                </c:pt>
                <c:pt idx="2744">
                  <c:v>1.949E-3</c:v>
                </c:pt>
                <c:pt idx="2745">
                  <c:v>1.8349090909090913E-3</c:v>
                </c:pt>
                <c:pt idx="2746">
                  <c:v>1.7021818181818182E-3</c:v>
                </c:pt>
                <c:pt idx="2747">
                  <c:v>2.0171818181818186E-3</c:v>
                </c:pt>
                <c:pt idx="2748">
                  <c:v>2.0558181818181817E-3</c:v>
                </c:pt>
                <c:pt idx="2749">
                  <c:v>2.0738181818181819E-3</c:v>
                </c:pt>
                <c:pt idx="2750">
                  <c:v>2.0085454545454547E-3</c:v>
                </c:pt>
                <c:pt idx="2751">
                  <c:v>1.827818181818182E-3</c:v>
                </c:pt>
                <c:pt idx="2752">
                  <c:v>1.8964545454545456E-3</c:v>
                </c:pt>
                <c:pt idx="2753">
                  <c:v>1.8989090909090909E-3</c:v>
                </c:pt>
                <c:pt idx="2754">
                  <c:v>2.127E-3</c:v>
                </c:pt>
                <c:pt idx="2755">
                  <c:v>2.2857272727272722E-3</c:v>
                </c:pt>
                <c:pt idx="2756">
                  <c:v>2.4152727272727273E-3</c:v>
                </c:pt>
                <c:pt idx="2757">
                  <c:v>2.7104545454545454E-3</c:v>
                </c:pt>
                <c:pt idx="2758">
                  <c:v>2.7959999999999999E-3</c:v>
                </c:pt>
                <c:pt idx="2759">
                  <c:v>2.8414545454545454E-3</c:v>
                </c:pt>
                <c:pt idx="2760">
                  <c:v>3.1860000000000009E-3</c:v>
                </c:pt>
                <c:pt idx="2761">
                  <c:v>3.4452727272727278E-3</c:v>
                </c:pt>
                <c:pt idx="2762">
                  <c:v>3.477727272727273E-3</c:v>
                </c:pt>
                <c:pt idx="2763">
                  <c:v>3.4514545454545462E-3</c:v>
                </c:pt>
                <c:pt idx="2764">
                  <c:v>3.6609090909090914E-3</c:v>
                </c:pt>
                <c:pt idx="2765">
                  <c:v>3.7504545454545455E-3</c:v>
                </c:pt>
                <c:pt idx="2766">
                  <c:v>3.7843636363636369E-3</c:v>
                </c:pt>
                <c:pt idx="2767">
                  <c:v>3.778545454545455E-3</c:v>
                </c:pt>
                <c:pt idx="2768">
                  <c:v>3.7481818181818185E-3</c:v>
                </c:pt>
                <c:pt idx="2769">
                  <c:v>3.7185454545454548E-3</c:v>
                </c:pt>
                <c:pt idx="2770">
                  <c:v>3.8468181818181822E-3</c:v>
                </c:pt>
                <c:pt idx="2771">
                  <c:v>3.6809090909090906E-3</c:v>
                </c:pt>
                <c:pt idx="2772">
                  <c:v>3.767545454545454E-3</c:v>
                </c:pt>
                <c:pt idx="2773">
                  <c:v>3.8909090909090907E-3</c:v>
                </c:pt>
                <c:pt idx="2774">
                  <c:v>3.9678181818181826E-3</c:v>
                </c:pt>
                <c:pt idx="2775">
                  <c:v>3.8701818181818186E-3</c:v>
                </c:pt>
                <c:pt idx="2776">
                  <c:v>3.8969090909090902E-3</c:v>
                </c:pt>
                <c:pt idx="2777">
                  <c:v>4.3043636363636366E-3</c:v>
                </c:pt>
                <c:pt idx="2778">
                  <c:v>4.4649090909090914E-3</c:v>
                </c:pt>
                <c:pt idx="2779">
                  <c:v>4.666E-3</c:v>
                </c:pt>
                <c:pt idx="2780">
                  <c:v>4.6669090909090905E-3</c:v>
                </c:pt>
                <c:pt idx="2781">
                  <c:v>4.6730000000000001E-3</c:v>
                </c:pt>
                <c:pt idx="2782">
                  <c:v>4.5865454545454543E-3</c:v>
                </c:pt>
                <c:pt idx="2783">
                  <c:v>4.4940909090909085E-3</c:v>
                </c:pt>
                <c:pt idx="2784">
                  <c:v>4.4514545454545458E-3</c:v>
                </c:pt>
                <c:pt idx="2785">
                  <c:v>4.5337272727272726E-3</c:v>
                </c:pt>
                <c:pt idx="2786">
                  <c:v>4.6021818181818186E-3</c:v>
                </c:pt>
                <c:pt idx="2787">
                  <c:v>4.4511818181818185E-3</c:v>
                </c:pt>
                <c:pt idx="2788">
                  <c:v>4.0326363636363632E-3</c:v>
                </c:pt>
                <c:pt idx="2789">
                  <c:v>4.1223636363636358E-3</c:v>
                </c:pt>
                <c:pt idx="2790">
                  <c:v>4.0136363636363642E-3</c:v>
                </c:pt>
                <c:pt idx="2791">
                  <c:v>4.0486363636363636E-3</c:v>
                </c:pt>
                <c:pt idx="2792">
                  <c:v>4.0049999999999999E-3</c:v>
                </c:pt>
                <c:pt idx="2793">
                  <c:v>4.0180909090909087E-3</c:v>
                </c:pt>
                <c:pt idx="2794">
                  <c:v>4.0201818181818177E-3</c:v>
                </c:pt>
                <c:pt idx="2795">
                  <c:v>3.9906363636363629E-3</c:v>
                </c:pt>
                <c:pt idx="2796">
                  <c:v>3.8785454545454544E-3</c:v>
                </c:pt>
                <c:pt idx="2797">
                  <c:v>3.9167272727272731E-3</c:v>
                </c:pt>
                <c:pt idx="2798">
                  <c:v>3.9833636363636364E-3</c:v>
                </c:pt>
                <c:pt idx="2799">
                  <c:v>3.9429999999999995E-3</c:v>
                </c:pt>
                <c:pt idx="2800">
                  <c:v>3.7019999999999996E-3</c:v>
                </c:pt>
                <c:pt idx="2801">
                  <c:v>3.594363636363636E-3</c:v>
                </c:pt>
                <c:pt idx="2802">
                  <c:v>3.4154545454545462E-3</c:v>
                </c:pt>
                <c:pt idx="2803">
                  <c:v>3.4346363636363637E-3</c:v>
                </c:pt>
                <c:pt idx="2804">
                  <c:v>3.5026363636363645E-3</c:v>
                </c:pt>
                <c:pt idx="2805">
                  <c:v>3.5268181818181813E-3</c:v>
                </c:pt>
                <c:pt idx="2806">
                  <c:v>3.5718181818181816E-3</c:v>
                </c:pt>
                <c:pt idx="2807">
                  <c:v>3.6169090909090903E-3</c:v>
                </c:pt>
                <c:pt idx="2808">
                  <c:v>3.5582727272727276E-3</c:v>
                </c:pt>
                <c:pt idx="2809">
                  <c:v>3.525636363636364E-3</c:v>
                </c:pt>
                <c:pt idx="2810">
                  <c:v>3.5260000000000001E-3</c:v>
                </c:pt>
                <c:pt idx="2811">
                  <c:v>3.4310909090909097E-3</c:v>
                </c:pt>
                <c:pt idx="2812">
                  <c:v>3.3960000000000001E-3</c:v>
                </c:pt>
                <c:pt idx="2813">
                  <c:v>3.3398181818181825E-3</c:v>
                </c:pt>
                <c:pt idx="2814">
                  <c:v>3.2296363636363638E-3</c:v>
                </c:pt>
                <c:pt idx="2815">
                  <c:v>3.2289090909090917E-3</c:v>
                </c:pt>
                <c:pt idx="2816">
                  <c:v>3.1139090909090912E-3</c:v>
                </c:pt>
                <c:pt idx="2817">
                  <c:v>2.9110909090909092E-3</c:v>
                </c:pt>
                <c:pt idx="2818">
                  <c:v>2.8278181818181818E-3</c:v>
                </c:pt>
                <c:pt idx="2819">
                  <c:v>2.6009090909090908E-3</c:v>
                </c:pt>
                <c:pt idx="2820">
                  <c:v>2.6903636363636361E-3</c:v>
                </c:pt>
                <c:pt idx="2821">
                  <c:v>2.6792727272727272E-3</c:v>
                </c:pt>
                <c:pt idx="2822">
                  <c:v>2.7368181818181814E-3</c:v>
                </c:pt>
                <c:pt idx="2823">
                  <c:v>2.5902727272727271E-3</c:v>
                </c:pt>
                <c:pt idx="2824">
                  <c:v>2.5959999999999998E-3</c:v>
                </c:pt>
                <c:pt idx="2825">
                  <c:v>2.4220909090909089E-3</c:v>
                </c:pt>
                <c:pt idx="2826">
                  <c:v>1.8914545454545456E-3</c:v>
                </c:pt>
                <c:pt idx="2827">
                  <c:v>1.7910909090909088E-3</c:v>
                </c:pt>
                <c:pt idx="2828">
                  <c:v>1.9196363636363638E-3</c:v>
                </c:pt>
                <c:pt idx="2829">
                  <c:v>1.859272727272727E-3</c:v>
                </c:pt>
                <c:pt idx="2830">
                  <c:v>1.9125454545454543E-3</c:v>
                </c:pt>
                <c:pt idx="2831">
                  <c:v>1.7189090909090906E-3</c:v>
                </c:pt>
                <c:pt idx="2832">
                  <c:v>1.7210909090909089E-3</c:v>
                </c:pt>
                <c:pt idx="2833">
                  <c:v>1.5897272727272726E-3</c:v>
                </c:pt>
                <c:pt idx="2834">
                  <c:v>1.4769090909090906E-3</c:v>
                </c:pt>
                <c:pt idx="2835">
                  <c:v>1.498E-3</c:v>
                </c:pt>
                <c:pt idx="2836">
                  <c:v>1.5512727272727273E-3</c:v>
                </c:pt>
                <c:pt idx="2837">
                  <c:v>1.7973636363636364E-3</c:v>
                </c:pt>
                <c:pt idx="2838">
                  <c:v>1.8334545454545457E-3</c:v>
                </c:pt>
                <c:pt idx="2839">
                  <c:v>1.7629090909090908E-3</c:v>
                </c:pt>
                <c:pt idx="2840">
                  <c:v>1.8027272727272725E-3</c:v>
                </c:pt>
                <c:pt idx="2841">
                  <c:v>1.8264545454545456E-3</c:v>
                </c:pt>
                <c:pt idx="2842">
                  <c:v>1.8231818181818184E-3</c:v>
                </c:pt>
                <c:pt idx="2843">
                  <c:v>1.7341818181818181E-3</c:v>
                </c:pt>
                <c:pt idx="2844">
                  <c:v>1.7541818181818181E-3</c:v>
                </c:pt>
                <c:pt idx="2845">
                  <c:v>1.9567272727272727E-3</c:v>
                </c:pt>
                <c:pt idx="2846">
                  <c:v>2.0336363636363633E-3</c:v>
                </c:pt>
                <c:pt idx="2847">
                  <c:v>2.2322727272727268E-3</c:v>
                </c:pt>
                <c:pt idx="2848">
                  <c:v>2.391818181818182E-3</c:v>
                </c:pt>
                <c:pt idx="2849">
                  <c:v>2.3580909090909091E-3</c:v>
                </c:pt>
                <c:pt idx="2850">
                  <c:v>2.3661818181818185E-3</c:v>
                </c:pt>
                <c:pt idx="2851">
                  <c:v>2.298909090909091E-3</c:v>
                </c:pt>
                <c:pt idx="2852">
                  <c:v>2.4392727272727274E-3</c:v>
                </c:pt>
                <c:pt idx="2853">
                  <c:v>2.626818181818182E-3</c:v>
                </c:pt>
                <c:pt idx="2854">
                  <c:v>2.748181818181818E-3</c:v>
                </c:pt>
                <c:pt idx="2855">
                  <c:v>2.7663636363636367E-3</c:v>
                </c:pt>
                <c:pt idx="2856">
                  <c:v>2.8415454545454547E-3</c:v>
                </c:pt>
                <c:pt idx="2857">
                  <c:v>2.858818181818182E-3</c:v>
                </c:pt>
                <c:pt idx="2858">
                  <c:v>2.8214545454545458E-3</c:v>
                </c:pt>
                <c:pt idx="2859">
                  <c:v>2.8125454545454543E-3</c:v>
                </c:pt>
                <c:pt idx="2860">
                  <c:v>3.2276363636363635E-3</c:v>
                </c:pt>
                <c:pt idx="2861">
                  <c:v>3.4010909090909092E-3</c:v>
                </c:pt>
                <c:pt idx="2862">
                  <c:v>3.5376363636363635E-3</c:v>
                </c:pt>
                <c:pt idx="2863">
                  <c:v>3.4813636363636362E-3</c:v>
                </c:pt>
                <c:pt idx="2864">
                  <c:v>3.376727272727273E-3</c:v>
                </c:pt>
                <c:pt idx="2865">
                  <c:v>3.4984545454545459E-3</c:v>
                </c:pt>
                <c:pt idx="2866">
                  <c:v>3.5957272727272726E-3</c:v>
                </c:pt>
                <c:pt idx="2867">
                  <c:v>3.5982727272727273E-3</c:v>
                </c:pt>
                <c:pt idx="2868">
                  <c:v>3.6489090909090902E-3</c:v>
                </c:pt>
                <c:pt idx="2869">
                  <c:v>3.9487272727272722E-3</c:v>
                </c:pt>
                <c:pt idx="2870">
                  <c:v>4.079363636363637E-3</c:v>
                </c:pt>
                <c:pt idx="2871">
                  <c:v>3.9440909090909092E-3</c:v>
                </c:pt>
                <c:pt idx="2872">
                  <c:v>4.1873636363636358E-3</c:v>
                </c:pt>
                <c:pt idx="2873">
                  <c:v>4.3614545454545451E-3</c:v>
                </c:pt>
                <c:pt idx="2874">
                  <c:v>4.6039090909090908E-3</c:v>
                </c:pt>
                <c:pt idx="2875">
                  <c:v>4.800818181818183E-3</c:v>
                </c:pt>
                <c:pt idx="2876">
                  <c:v>4.6942727272727284E-3</c:v>
                </c:pt>
                <c:pt idx="2877">
                  <c:v>4.9061818181818182E-3</c:v>
                </c:pt>
                <c:pt idx="2878">
                  <c:v>5.1648181818181819E-3</c:v>
                </c:pt>
                <c:pt idx="2879">
                  <c:v>5.2808181818181817E-3</c:v>
                </c:pt>
                <c:pt idx="2880">
                  <c:v>5.0406363636363643E-3</c:v>
                </c:pt>
                <c:pt idx="2881">
                  <c:v>5.0024545454545452E-3</c:v>
                </c:pt>
                <c:pt idx="2882">
                  <c:v>4.999E-3</c:v>
                </c:pt>
                <c:pt idx="2883">
                  <c:v>4.8468181818181813E-3</c:v>
                </c:pt>
                <c:pt idx="2884">
                  <c:v>4.8263636363636356E-3</c:v>
                </c:pt>
                <c:pt idx="2885">
                  <c:v>4.7960000000000008E-3</c:v>
                </c:pt>
                <c:pt idx="2886">
                  <c:v>4.727818181818182E-3</c:v>
                </c:pt>
                <c:pt idx="2887">
                  <c:v>4.9388181818181822E-3</c:v>
                </c:pt>
                <c:pt idx="2888">
                  <c:v>4.9727272727272728E-3</c:v>
                </c:pt>
                <c:pt idx="2889">
                  <c:v>5.0889090909090919E-3</c:v>
                </c:pt>
                <c:pt idx="2890">
                  <c:v>5.1751818181818184E-3</c:v>
                </c:pt>
                <c:pt idx="2891">
                  <c:v>5.2910000000000006E-3</c:v>
                </c:pt>
                <c:pt idx="2892">
                  <c:v>5.4994545454545461E-3</c:v>
                </c:pt>
                <c:pt idx="2893">
                  <c:v>5.4846363636363643E-3</c:v>
                </c:pt>
                <c:pt idx="2894">
                  <c:v>5.5147272727272727E-3</c:v>
                </c:pt>
                <c:pt idx="2895">
                  <c:v>5.4250909090909089E-3</c:v>
                </c:pt>
                <c:pt idx="2896">
                  <c:v>5.1778181818181827E-3</c:v>
                </c:pt>
                <c:pt idx="2897">
                  <c:v>5.2500000000000003E-3</c:v>
                </c:pt>
                <c:pt idx="2898">
                  <c:v>5.2246363636363636E-3</c:v>
                </c:pt>
                <c:pt idx="2899">
                  <c:v>5.1739999999999998E-3</c:v>
                </c:pt>
                <c:pt idx="2900">
                  <c:v>4.781909090909091E-3</c:v>
                </c:pt>
                <c:pt idx="2901">
                  <c:v>4.6169999999999996E-3</c:v>
                </c:pt>
                <c:pt idx="2902">
                  <c:v>4.5782727272727277E-3</c:v>
                </c:pt>
                <c:pt idx="2903">
                  <c:v>4.563090909090909E-3</c:v>
                </c:pt>
                <c:pt idx="2904">
                  <c:v>4.5834545454545459E-3</c:v>
                </c:pt>
                <c:pt idx="2905">
                  <c:v>4.4674545454545462E-3</c:v>
                </c:pt>
                <c:pt idx="2906">
                  <c:v>4.4809090909090901E-3</c:v>
                </c:pt>
                <c:pt idx="2907">
                  <c:v>4.5801818181818174E-3</c:v>
                </c:pt>
                <c:pt idx="2908">
                  <c:v>4.3400000000000001E-3</c:v>
                </c:pt>
                <c:pt idx="2909">
                  <c:v>4.2570909090909083E-3</c:v>
                </c:pt>
                <c:pt idx="2910">
                  <c:v>4.2865454545454543E-3</c:v>
                </c:pt>
                <c:pt idx="2911">
                  <c:v>4.4626363636363631E-3</c:v>
                </c:pt>
                <c:pt idx="2912">
                  <c:v>4.6807272727272722E-3</c:v>
                </c:pt>
                <c:pt idx="2913">
                  <c:v>4.5419999999999992E-3</c:v>
                </c:pt>
                <c:pt idx="2914">
                  <c:v>4.3816363636363627E-3</c:v>
                </c:pt>
                <c:pt idx="2915">
                  <c:v>4.2488181818181817E-3</c:v>
                </c:pt>
                <c:pt idx="2916">
                  <c:v>4.1860909090909093E-3</c:v>
                </c:pt>
                <c:pt idx="2917">
                  <c:v>4.1021818181818182E-3</c:v>
                </c:pt>
                <c:pt idx="2918">
                  <c:v>4.1139090909090908E-3</c:v>
                </c:pt>
                <c:pt idx="2919">
                  <c:v>4.2563636363636363E-3</c:v>
                </c:pt>
                <c:pt idx="2920">
                  <c:v>4.1697272727272729E-3</c:v>
                </c:pt>
                <c:pt idx="2921">
                  <c:v>3.9140909090909087E-3</c:v>
                </c:pt>
                <c:pt idx="2922">
                  <c:v>3.6012727272727268E-3</c:v>
                </c:pt>
                <c:pt idx="2923">
                  <c:v>3.3919999999999992E-3</c:v>
                </c:pt>
                <c:pt idx="2924">
                  <c:v>3.3792727272727277E-3</c:v>
                </c:pt>
                <c:pt idx="2925">
                  <c:v>3.2714545454545453E-3</c:v>
                </c:pt>
                <c:pt idx="2926">
                  <c:v>3.2334545454545459E-3</c:v>
                </c:pt>
                <c:pt idx="2927">
                  <c:v>3.2124545454545448E-3</c:v>
                </c:pt>
                <c:pt idx="2928">
                  <c:v>3.1636363636363633E-3</c:v>
                </c:pt>
                <c:pt idx="2929">
                  <c:v>3.1981818181818183E-3</c:v>
                </c:pt>
                <c:pt idx="2930">
                  <c:v>3.2258181818181821E-3</c:v>
                </c:pt>
                <c:pt idx="2931">
                  <c:v>3.3185454545454547E-3</c:v>
                </c:pt>
                <c:pt idx="2932">
                  <c:v>3.1303636363636369E-3</c:v>
                </c:pt>
                <c:pt idx="2933">
                  <c:v>3.3039090909090909E-3</c:v>
                </c:pt>
                <c:pt idx="2934">
                  <c:v>3.228E-3</c:v>
                </c:pt>
                <c:pt idx="2935">
                  <c:v>3.2816363636363642E-3</c:v>
                </c:pt>
                <c:pt idx="2936">
                  <c:v>3.2707272727272724E-3</c:v>
                </c:pt>
                <c:pt idx="2937">
                  <c:v>3.2919999999999994E-3</c:v>
                </c:pt>
                <c:pt idx="2938">
                  <c:v>3.1960909090909084E-3</c:v>
                </c:pt>
                <c:pt idx="2939">
                  <c:v>3.311818181818181E-3</c:v>
                </c:pt>
                <c:pt idx="2940">
                  <c:v>3.1234545454545456E-3</c:v>
                </c:pt>
                <c:pt idx="2941">
                  <c:v>2.9755454545454547E-3</c:v>
                </c:pt>
                <c:pt idx="2942">
                  <c:v>2.8559090909090912E-3</c:v>
                </c:pt>
                <c:pt idx="2943">
                  <c:v>3.1129090909090911E-3</c:v>
                </c:pt>
                <c:pt idx="2944">
                  <c:v>2.8474545454545458E-3</c:v>
                </c:pt>
                <c:pt idx="2945">
                  <c:v>2.7155454545454549E-3</c:v>
                </c:pt>
                <c:pt idx="2946">
                  <c:v>2.611E-3</c:v>
                </c:pt>
                <c:pt idx="2947">
                  <c:v>2.6836363636363642E-3</c:v>
                </c:pt>
                <c:pt idx="2948">
                  <c:v>2.6760909090909088E-3</c:v>
                </c:pt>
                <c:pt idx="2949">
                  <c:v>2.660181818181818E-3</c:v>
                </c:pt>
                <c:pt idx="2950">
                  <c:v>2.3929999999999997E-3</c:v>
                </c:pt>
                <c:pt idx="2951">
                  <c:v>2.1558181818181819E-3</c:v>
                </c:pt>
                <c:pt idx="2952">
                  <c:v>2.1785454545454547E-3</c:v>
                </c:pt>
                <c:pt idx="2953">
                  <c:v>2.1410909090909089E-3</c:v>
                </c:pt>
                <c:pt idx="2954">
                  <c:v>2.0804545454545455E-3</c:v>
                </c:pt>
                <c:pt idx="2955">
                  <c:v>2.3553636363636363E-3</c:v>
                </c:pt>
                <c:pt idx="2956">
                  <c:v>2.7505454545454543E-3</c:v>
                </c:pt>
                <c:pt idx="2957">
                  <c:v>2.8975454545454543E-3</c:v>
                </c:pt>
                <c:pt idx="2958">
                  <c:v>3.043363636363637E-3</c:v>
                </c:pt>
                <c:pt idx="2959">
                  <c:v>3.0942727272727276E-3</c:v>
                </c:pt>
                <c:pt idx="2960">
                  <c:v>3.1743636363636366E-3</c:v>
                </c:pt>
                <c:pt idx="2961">
                  <c:v>3.1702727272727273E-3</c:v>
                </c:pt>
                <c:pt idx="2962">
                  <c:v>3.5706363636363635E-3</c:v>
                </c:pt>
                <c:pt idx="2963">
                  <c:v>3.5184545454545455E-3</c:v>
                </c:pt>
                <c:pt idx="2964">
                  <c:v>3.4666363636363636E-3</c:v>
                </c:pt>
                <c:pt idx="2965">
                  <c:v>3.498454545454545E-3</c:v>
                </c:pt>
                <c:pt idx="2966">
                  <c:v>3.6581818181818178E-3</c:v>
                </c:pt>
                <c:pt idx="2967">
                  <c:v>3.4515454545454545E-3</c:v>
                </c:pt>
                <c:pt idx="2968">
                  <c:v>3.3235454545454545E-3</c:v>
                </c:pt>
                <c:pt idx="2969">
                  <c:v>2.9690909090909091E-3</c:v>
                </c:pt>
                <c:pt idx="2970">
                  <c:v>2.9013636363636364E-3</c:v>
                </c:pt>
                <c:pt idx="2971">
                  <c:v>2.9616363636363638E-3</c:v>
                </c:pt>
                <c:pt idx="2972">
                  <c:v>3.2097272727272734E-3</c:v>
                </c:pt>
                <c:pt idx="2973">
                  <c:v>3.0200000000000001E-3</c:v>
                </c:pt>
                <c:pt idx="2974">
                  <c:v>3.1191818181818183E-3</c:v>
                </c:pt>
                <c:pt idx="2975">
                  <c:v>3.3234545454545448E-3</c:v>
                </c:pt>
                <c:pt idx="2976">
                  <c:v>3.2603636363636363E-3</c:v>
                </c:pt>
                <c:pt idx="2977">
                  <c:v>3.0770909090909095E-3</c:v>
                </c:pt>
                <c:pt idx="2978">
                  <c:v>3.1358181818181823E-3</c:v>
                </c:pt>
                <c:pt idx="2979">
                  <c:v>3.2516363636363637E-3</c:v>
                </c:pt>
                <c:pt idx="2980">
                  <c:v>3.4972727272727278E-3</c:v>
                </c:pt>
                <c:pt idx="2981">
                  <c:v>3.5400909090909094E-3</c:v>
                </c:pt>
                <c:pt idx="2982">
                  <c:v>3.5047272727272722E-3</c:v>
                </c:pt>
                <c:pt idx="2983">
                  <c:v>3.4967272727272724E-3</c:v>
                </c:pt>
                <c:pt idx="2984">
                  <c:v>3.6329090909090912E-3</c:v>
                </c:pt>
                <c:pt idx="2985">
                  <c:v>3.6125454545454547E-3</c:v>
                </c:pt>
                <c:pt idx="2986">
                  <c:v>3.3967272727272735E-3</c:v>
                </c:pt>
                <c:pt idx="2987">
                  <c:v>3.5321818181818189E-3</c:v>
                </c:pt>
                <c:pt idx="2988">
                  <c:v>3.5831818181818183E-3</c:v>
                </c:pt>
                <c:pt idx="2989">
                  <c:v>3.4941818181818182E-3</c:v>
                </c:pt>
                <c:pt idx="2990">
                  <c:v>3.4188181818181822E-3</c:v>
                </c:pt>
                <c:pt idx="2991">
                  <c:v>3.4009999999999999E-3</c:v>
                </c:pt>
                <c:pt idx="2992">
                  <c:v>3.5864545454545459E-3</c:v>
                </c:pt>
                <c:pt idx="2993">
                  <c:v>3.6622727272727276E-3</c:v>
                </c:pt>
                <c:pt idx="2994">
                  <c:v>3.5628181818181813E-3</c:v>
                </c:pt>
                <c:pt idx="2995">
                  <c:v>3.416090909090909E-3</c:v>
                </c:pt>
                <c:pt idx="2996">
                  <c:v>3.394636363636364E-3</c:v>
                </c:pt>
                <c:pt idx="2997">
                  <c:v>3.5287272727272732E-3</c:v>
                </c:pt>
                <c:pt idx="2998">
                  <c:v>3.6102727272727272E-3</c:v>
                </c:pt>
                <c:pt idx="2999">
                  <c:v>3.6658181818181824E-3</c:v>
                </c:pt>
                <c:pt idx="3000">
                  <c:v>3.6976363636363639E-3</c:v>
                </c:pt>
                <c:pt idx="3001">
                  <c:v>3.7297272727272721E-3</c:v>
                </c:pt>
                <c:pt idx="3002">
                  <c:v>3.5836363636363635E-3</c:v>
                </c:pt>
                <c:pt idx="3003">
                  <c:v>3.4122727272727278E-3</c:v>
                </c:pt>
                <c:pt idx="3004">
                  <c:v>3.3369090909090913E-3</c:v>
                </c:pt>
                <c:pt idx="3005">
                  <c:v>3.4037272727272731E-3</c:v>
                </c:pt>
                <c:pt idx="3006">
                  <c:v>3.6209090909090909E-3</c:v>
                </c:pt>
                <c:pt idx="3007">
                  <c:v>3.455454545454545E-3</c:v>
                </c:pt>
                <c:pt idx="3008">
                  <c:v>3.3650909090909083E-3</c:v>
                </c:pt>
                <c:pt idx="3009">
                  <c:v>3.1487272727272727E-3</c:v>
                </c:pt>
                <c:pt idx="3010">
                  <c:v>3.0954545454545458E-3</c:v>
                </c:pt>
                <c:pt idx="3011">
                  <c:v>3.3083636363636358E-3</c:v>
                </c:pt>
                <c:pt idx="3012">
                  <c:v>3.2829090909090907E-3</c:v>
                </c:pt>
                <c:pt idx="3013">
                  <c:v>3.2944545454545453E-3</c:v>
                </c:pt>
                <c:pt idx="3014">
                  <c:v>3.0737272727272722E-3</c:v>
                </c:pt>
                <c:pt idx="3015">
                  <c:v>2.854454545454545E-3</c:v>
                </c:pt>
                <c:pt idx="3016">
                  <c:v>2.8108181818181813E-3</c:v>
                </c:pt>
                <c:pt idx="3017">
                  <c:v>2.6231818181818179E-3</c:v>
                </c:pt>
                <c:pt idx="3018">
                  <c:v>2.9048181818181816E-3</c:v>
                </c:pt>
                <c:pt idx="3019">
                  <c:v>2.8409090909090901E-3</c:v>
                </c:pt>
                <c:pt idx="3020">
                  <c:v>2.8526363636363627E-3</c:v>
                </c:pt>
                <c:pt idx="3021">
                  <c:v>2.7177272727272727E-3</c:v>
                </c:pt>
                <c:pt idx="3022">
                  <c:v>2.411181818181818E-3</c:v>
                </c:pt>
                <c:pt idx="3023">
                  <c:v>2.3774545454545454E-3</c:v>
                </c:pt>
                <c:pt idx="3024">
                  <c:v>2.366E-3</c:v>
                </c:pt>
                <c:pt idx="3025">
                  <c:v>2.2393636363636366E-3</c:v>
                </c:pt>
                <c:pt idx="3026">
                  <c:v>2.2117272727272732E-3</c:v>
                </c:pt>
                <c:pt idx="3027">
                  <c:v>2.1308181818181821E-3</c:v>
                </c:pt>
                <c:pt idx="3028">
                  <c:v>2.0070000000000001E-3</c:v>
                </c:pt>
                <c:pt idx="3029">
                  <c:v>1.7248181818181822E-3</c:v>
                </c:pt>
                <c:pt idx="3030">
                  <c:v>1.7557272727272732E-3</c:v>
                </c:pt>
                <c:pt idx="3031">
                  <c:v>1.6000909090909089E-3</c:v>
                </c:pt>
                <c:pt idx="3032">
                  <c:v>1.5526363636363637E-3</c:v>
                </c:pt>
                <c:pt idx="3033">
                  <c:v>1.3322727272727271E-3</c:v>
                </c:pt>
                <c:pt idx="3034">
                  <c:v>1.1407272727272726E-3</c:v>
                </c:pt>
                <c:pt idx="3035">
                  <c:v>1.2148181818181817E-3</c:v>
                </c:pt>
                <c:pt idx="3036">
                  <c:v>1.2780909090909091E-3</c:v>
                </c:pt>
                <c:pt idx="3037">
                  <c:v>1.5310000000000002E-3</c:v>
                </c:pt>
                <c:pt idx="3038">
                  <c:v>1.3175454545454547E-3</c:v>
                </c:pt>
                <c:pt idx="3039">
                  <c:v>1.2203636363636366E-3</c:v>
                </c:pt>
                <c:pt idx="3040">
                  <c:v>1.1630909090909092E-3</c:v>
                </c:pt>
                <c:pt idx="3041">
                  <c:v>8.9172727272727277E-4</c:v>
                </c:pt>
                <c:pt idx="3042">
                  <c:v>8.7090909090909102E-4</c:v>
                </c:pt>
                <c:pt idx="3043">
                  <c:v>8.6572727272727279E-4</c:v>
                </c:pt>
                <c:pt idx="3044">
                  <c:v>9.0518181818181821E-4</c:v>
                </c:pt>
                <c:pt idx="3045">
                  <c:v>9.156363636363637E-4</c:v>
                </c:pt>
                <c:pt idx="3046">
                  <c:v>7.915454545454545E-4</c:v>
                </c:pt>
                <c:pt idx="3047">
                  <c:v>7.8054545454545466E-4</c:v>
                </c:pt>
                <c:pt idx="3048">
                  <c:v>6.0272727272727279E-4</c:v>
                </c:pt>
                <c:pt idx="3049">
                  <c:v>8.5827272727272727E-4</c:v>
                </c:pt>
                <c:pt idx="3050">
                  <c:v>9.966363636363636E-4</c:v>
                </c:pt>
                <c:pt idx="3051">
                  <c:v>1.0754545454545455E-3</c:v>
                </c:pt>
                <c:pt idx="3052">
                  <c:v>1.1815454545454547E-3</c:v>
                </c:pt>
                <c:pt idx="3053">
                  <c:v>1.159909090909091E-3</c:v>
                </c:pt>
                <c:pt idx="3054">
                  <c:v>1.0630909090909091E-3</c:v>
                </c:pt>
                <c:pt idx="3055">
                  <c:v>1.1179090909090911E-3</c:v>
                </c:pt>
                <c:pt idx="3056">
                  <c:v>1.1120909090909091E-3</c:v>
                </c:pt>
                <c:pt idx="3057">
                  <c:v>1.0840000000000001E-3</c:v>
                </c:pt>
                <c:pt idx="3058">
                  <c:v>1.0470909090909092E-3</c:v>
                </c:pt>
                <c:pt idx="3059">
                  <c:v>8.7636363636363649E-4</c:v>
                </c:pt>
                <c:pt idx="3060">
                  <c:v>6.551818181818181E-4</c:v>
                </c:pt>
                <c:pt idx="3061">
                  <c:v>6.412727272727272E-4</c:v>
                </c:pt>
                <c:pt idx="3062">
                  <c:v>5.4999999999999992E-4</c:v>
                </c:pt>
                <c:pt idx="3063">
                  <c:v>6.8918181818181817E-4</c:v>
                </c:pt>
                <c:pt idx="3064">
                  <c:v>7.1881818181818169E-4</c:v>
                </c:pt>
                <c:pt idx="3065">
                  <c:v>8.1818181818181827E-4</c:v>
                </c:pt>
                <c:pt idx="3066">
                  <c:v>8.8663636363636364E-4</c:v>
                </c:pt>
                <c:pt idx="3067">
                  <c:v>1.0434545454545455E-3</c:v>
                </c:pt>
                <c:pt idx="3068">
                  <c:v>1.0383636363636363E-3</c:v>
                </c:pt>
                <c:pt idx="3069">
                  <c:v>1.2257272727272726E-3</c:v>
                </c:pt>
                <c:pt idx="3070">
                  <c:v>1.3128181818181817E-3</c:v>
                </c:pt>
                <c:pt idx="3071">
                  <c:v>1.564727272727273E-3</c:v>
                </c:pt>
                <c:pt idx="3072">
                  <c:v>1.6420000000000002E-3</c:v>
                </c:pt>
                <c:pt idx="3073">
                  <c:v>1.8616363636363637E-3</c:v>
                </c:pt>
                <c:pt idx="3074">
                  <c:v>1.768E-3</c:v>
                </c:pt>
                <c:pt idx="3075">
                  <c:v>1.774181818181818E-3</c:v>
                </c:pt>
                <c:pt idx="3076">
                  <c:v>1.7746363636363637E-3</c:v>
                </c:pt>
                <c:pt idx="3077">
                  <c:v>1.7318181818181818E-3</c:v>
                </c:pt>
                <c:pt idx="3078">
                  <c:v>1.4972727272727271E-3</c:v>
                </c:pt>
                <c:pt idx="3079">
                  <c:v>1.4512727272727273E-3</c:v>
                </c:pt>
                <c:pt idx="3080">
                  <c:v>1.3847272727272729E-3</c:v>
                </c:pt>
                <c:pt idx="3081">
                  <c:v>1.6351818181818184E-3</c:v>
                </c:pt>
                <c:pt idx="3082">
                  <c:v>1.6293636363636365E-3</c:v>
                </c:pt>
                <c:pt idx="3083">
                  <c:v>1.5659090909090913E-3</c:v>
                </c:pt>
                <c:pt idx="3084">
                  <c:v>1.4970909090909091E-3</c:v>
                </c:pt>
                <c:pt idx="3085">
                  <c:v>1.5738181818181819E-3</c:v>
                </c:pt>
                <c:pt idx="3086">
                  <c:v>1.7156363636363638E-3</c:v>
                </c:pt>
                <c:pt idx="3087">
                  <c:v>1.8600909090909091E-3</c:v>
                </c:pt>
                <c:pt idx="3088">
                  <c:v>1.7921818181818184E-3</c:v>
                </c:pt>
                <c:pt idx="3089">
                  <c:v>1.9525454545454546E-3</c:v>
                </c:pt>
                <c:pt idx="3090">
                  <c:v>2.0838181818181819E-3</c:v>
                </c:pt>
                <c:pt idx="3091">
                  <c:v>2.2379090909090908E-3</c:v>
                </c:pt>
                <c:pt idx="3092">
                  <c:v>2.2027272727272724E-3</c:v>
                </c:pt>
                <c:pt idx="3093">
                  <c:v>2.3117272727272726E-3</c:v>
                </c:pt>
                <c:pt idx="3094">
                  <c:v>2.4019090909090908E-3</c:v>
                </c:pt>
                <c:pt idx="3095">
                  <c:v>2.4518181818181817E-3</c:v>
                </c:pt>
                <c:pt idx="3096">
                  <c:v>2.5033636363636365E-3</c:v>
                </c:pt>
                <c:pt idx="3097">
                  <c:v>2.5746363636363636E-3</c:v>
                </c:pt>
                <c:pt idx="3098">
                  <c:v>2.6412727272727273E-3</c:v>
                </c:pt>
                <c:pt idx="3099">
                  <c:v>2.8944545454545455E-3</c:v>
                </c:pt>
                <c:pt idx="3100">
                  <c:v>3.100636363636364E-3</c:v>
                </c:pt>
                <c:pt idx="3101">
                  <c:v>3.2569090909090911E-3</c:v>
                </c:pt>
                <c:pt idx="3102">
                  <c:v>3.2188181818181821E-3</c:v>
                </c:pt>
                <c:pt idx="3103">
                  <c:v>3.2539090909090916E-3</c:v>
                </c:pt>
                <c:pt idx="3104">
                  <c:v>3.2052727272727276E-3</c:v>
                </c:pt>
                <c:pt idx="3105">
                  <c:v>3.3186363636363639E-3</c:v>
                </c:pt>
                <c:pt idx="3106">
                  <c:v>3.4017272727272728E-3</c:v>
                </c:pt>
                <c:pt idx="3107">
                  <c:v>3.6048181818181817E-3</c:v>
                </c:pt>
                <c:pt idx="3108">
                  <c:v>3.5578181818181811E-3</c:v>
                </c:pt>
                <c:pt idx="3109">
                  <c:v>3.5561818181818181E-3</c:v>
                </c:pt>
                <c:pt idx="3110">
                  <c:v>3.5161818181818185E-3</c:v>
                </c:pt>
                <c:pt idx="3111">
                  <c:v>3.6977272727272731E-3</c:v>
                </c:pt>
                <c:pt idx="3112">
                  <c:v>3.6770000000000001E-3</c:v>
                </c:pt>
                <c:pt idx="3113">
                  <c:v>3.824727272727273E-3</c:v>
                </c:pt>
                <c:pt idx="3114">
                  <c:v>3.9348181818181817E-3</c:v>
                </c:pt>
                <c:pt idx="3115">
                  <c:v>3.9075454545454543E-3</c:v>
                </c:pt>
                <c:pt idx="3116">
                  <c:v>3.9111818181818171E-3</c:v>
                </c:pt>
                <c:pt idx="3117">
                  <c:v>3.977909090909091E-3</c:v>
                </c:pt>
                <c:pt idx="3118">
                  <c:v>3.8479090909090911E-3</c:v>
                </c:pt>
                <c:pt idx="3119">
                  <c:v>4.1064545454545459E-3</c:v>
                </c:pt>
                <c:pt idx="3120">
                  <c:v>4.1067272727272723E-3</c:v>
                </c:pt>
                <c:pt idx="3121">
                  <c:v>4.0781818181818176E-3</c:v>
                </c:pt>
                <c:pt idx="3122">
                  <c:v>3.8246363636363634E-3</c:v>
                </c:pt>
                <c:pt idx="3123">
                  <c:v>3.8506363636363634E-3</c:v>
                </c:pt>
                <c:pt idx="3124">
                  <c:v>3.7578181818181816E-3</c:v>
                </c:pt>
                <c:pt idx="3125">
                  <c:v>3.6126363636363634E-3</c:v>
                </c:pt>
                <c:pt idx="3126">
                  <c:v>3.6733636363636361E-3</c:v>
                </c:pt>
                <c:pt idx="3127">
                  <c:v>3.4922727272727275E-3</c:v>
                </c:pt>
                <c:pt idx="3128">
                  <c:v>3.5750000000000001E-3</c:v>
                </c:pt>
                <c:pt idx="3129">
                  <c:v>3.4553636363636366E-3</c:v>
                </c:pt>
                <c:pt idx="3130">
                  <c:v>3.0974545454545452E-3</c:v>
                </c:pt>
                <c:pt idx="3131">
                  <c:v>3.0990909090909094E-3</c:v>
                </c:pt>
                <c:pt idx="3132">
                  <c:v>3.1566363636363632E-3</c:v>
                </c:pt>
                <c:pt idx="3133">
                  <c:v>3.1200000000000004E-3</c:v>
                </c:pt>
                <c:pt idx="3134">
                  <c:v>2.9142727272727276E-3</c:v>
                </c:pt>
                <c:pt idx="3135">
                  <c:v>2.8041818181818181E-3</c:v>
                </c:pt>
                <c:pt idx="3136">
                  <c:v>2.6494545454545456E-3</c:v>
                </c:pt>
                <c:pt idx="3137">
                  <c:v>2.5154545454545455E-3</c:v>
                </c:pt>
                <c:pt idx="3138">
                  <c:v>2.6546363636363642E-3</c:v>
                </c:pt>
                <c:pt idx="3139">
                  <c:v>2.3914545454545456E-3</c:v>
                </c:pt>
                <c:pt idx="3140">
                  <c:v>2.2926363636363639E-3</c:v>
                </c:pt>
                <c:pt idx="3141">
                  <c:v>2.3333636363636365E-3</c:v>
                </c:pt>
                <c:pt idx="3142">
                  <c:v>2.102727272727273E-3</c:v>
                </c:pt>
                <c:pt idx="3143">
                  <c:v>1.9401818181818185E-3</c:v>
                </c:pt>
                <c:pt idx="3144">
                  <c:v>1.7955454545454546E-3</c:v>
                </c:pt>
                <c:pt idx="3145">
                  <c:v>1.882090909090909E-3</c:v>
                </c:pt>
                <c:pt idx="3146">
                  <c:v>1.7895454545454543E-3</c:v>
                </c:pt>
                <c:pt idx="3147">
                  <c:v>1.7750909090909089E-3</c:v>
                </c:pt>
                <c:pt idx="3148">
                  <c:v>1.6735454545454545E-3</c:v>
                </c:pt>
                <c:pt idx="3149">
                  <c:v>1.5864545454545456E-3</c:v>
                </c:pt>
                <c:pt idx="3150">
                  <c:v>1.5545454545454549E-3</c:v>
                </c:pt>
                <c:pt idx="3151">
                  <c:v>1.6025454545454546E-3</c:v>
                </c:pt>
                <c:pt idx="3152">
                  <c:v>1.7273636363636365E-3</c:v>
                </c:pt>
                <c:pt idx="3153">
                  <c:v>1.5598181818181817E-3</c:v>
                </c:pt>
                <c:pt idx="3154">
                  <c:v>1.4578181818181817E-3</c:v>
                </c:pt>
                <c:pt idx="3155">
                  <c:v>1.3477272727272728E-3</c:v>
                </c:pt>
                <c:pt idx="3156">
                  <c:v>1.2444545454545453E-3</c:v>
                </c:pt>
                <c:pt idx="3157">
                  <c:v>1.3114545454545453E-3</c:v>
                </c:pt>
                <c:pt idx="3158">
                  <c:v>1.2873636363636362E-3</c:v>
                </c:pt>
                <c:pt idx="3159">
                  <c:v>1.1416363636363636E-3</c:v>
                </c:pt>
                <c:pt idx="3160">
                  <c:v>9.4363636363636351E-4</c:v>
                </c:pt>
                <c:pt idx="3161">
                  <c:v>8.0036363636363627E-4</c:v>
                </c:pt>
                <c:pt idx="3162">
                  <c:v>5.6890909090909095E-4</c:v>
                </c:pt>
                <c:pt idx="3163">
                  <c:v>3.5145454545454542E-4</c:v>
                </c:pt>
                <c:pt idx="3164">
                  <c:v>2.5600000000000004E-4</c:v>
                </c:pt>
                <c:pt idx="3165">
                  <c:v>3.7181818181818109E-5</c:v>
                </c:pt>
                <c:pt idx="3166">
                  <c:v>3.4090909090909011E-5</c:v>
                </c:pt>
                <c:pt idx="3167">
                  <c:v>-7.2454545454545458E-5</c:v>
                </c:pt>
                <c:pt idx="3168">
                  <c:v>-1.7618181818181819E-4</c:v>
                </c:pt>
                <c:pt idx="3169">
                  <c:v>-2.7081818181818191E-4</c:v>
                </c:pt>
                <c:pt idx="3170">
                  <c:v>-1.6645454545454548E-4</c:v>
                </c:pt>
                <c:pt idx="3171">
                  <c:v>-1.7463636363636368E-4</c:v>
                </c:pt>
                <c:pt idx="3172">
                  <c:v>-2.1845454545454552E-4</c:v>
                </c:pt>
                <c:pt idx="3173">
                  <c:v>-2.3636363636363641E-5</c:v>
                </c:pt>
                <c:pt idx="3174">
                  <c:v>-1.6818181818181842E-5</c:v>
                </c:pt>
                <c:pt idx="3175">
                  <c:v>1.7781818181818185E-4</c:v>
                </c:pt>
                <c:pt idx="3176">
                  <c:v>3.5500000000000006E-4</c:v>
                </c:pt>
                <c:pt idx="3177">
                  <c:v>4.4427272727272734E-4</c:v>
                </c:pt>
                <c:pt idx="3178">
                  <c:v>4.3772727272727274E-4</c:v>
                </c:pt>
                <c:pt idx="3179">
                  <c:v>5.1663636363636365E-4</c:v>
                </c:pt>
                <c:pt idx="3180">
                  <c:v>5.2163636363636366E-4</c:v>
                </c:pt>
                <c:pt idx="3181">
                  <c:v>5.9481818181818182E-4</c:v>
                </c:pt>
                <c:pt idx="3182">
                  <c:v>6.8181818181818187E-4</c:v>
                </c:pt>
                <c:pt idx="3183">
                  <c:v>8.2054545454545444E-4</c:v>
                </c:pt>
                <c:pt idx="3184">
                  <c:v>1.1643636363636363E-3</c:v>
                </c:pt>
                <c:pt idx="3185">
                  <c:v>1.1495454545454543E-3</c:v>
                </c:pt>
                <c:pt idx="3186">
                  <c:v>1.0049090909090908E-3</c:v>
                </c:pt>
                <c:pt idx="3187">
                  <c:v>1.0624545454545452E-3</c:v>
                </c:pt>
                <c:pt idx="3188">
                  <c:v>1.0327272727272724E-3</c:v>
                </c:pt>
                <c:pt idx="3189">
                  <c:v>1.1387272727272724E-3</c:v>
                </c:pt>
                <c:pt idx="3190">
                  <c:v>1.3316363636363634E-3</c:v>
                </c:pt>
                <c:pt idx="3191">
                  <c:v>1.4269999999999997E-3</c:v>
                </c:pt>
                <c:pt idx="3192">
                  <c:v>1.3624545454545452E-3</c:v>
                </c:pt>
                <c:pt idx="3193">
                  <c:v>1.298909090909091E-3</c:v>
                </c:pt>
                <c:pt idx="3194">
                  <c:v>1.4796363636363635E-3</c:v>
                </c:pt>
                <c:pt idx="3195">
                  <c:v>1.1899090909090909E-3</c:v>
                </c:pt>
                <c:pt idx="3196">
                  <c:v>1.2815454545454545E-3</c:v>
                </c:pt>
                <c:pt idx="3197">
                  <c:v>1.5302727272727273E-3</c:v>
                </c:pt>
                <c:pt idx="3198">
                  <c:v>1.7719090909090911E-3</c:v>
                </c:pt>
                <c:pt idx="3199">
                  <c:v>1.8419090909090907E-3</c:v>
                </c:pt>
                <c:pt idx="3200">
                  <c:v>1.8236363636363639E-3</c:v>
                </c:pt>
                <c:pt idx="3201">
                  <c:v>1.6207272727272728E-3</c:v>
                </c:pt>
                <c:pt idx="3202">
                  <c:v>1.670090909090909E-3</c:v>
                </c:pt>
                <c:pt idx="3203">
                  <c:v>1.8268181818181821E-3</c:v>
                </c:pt>
                <c:pt idx="3204">
                  <c:v>1.9514545454545453E-3</c:v>
                </c:pt>
                <c:pt idx="3205">
                  <c:v>1.7038181818181816E-3</c:v>
                </c:pt>
                <c:pt idx="3206">
                  <c:v>1.6439090909090911E-3</c:v>
                </c:pt>
                <c:pt idx="3207">
                  <c:v>1.5294545454545454E-3</c:v>
                </c:pt>
                <c:pt idx="3208">
                  <c:v>1.5824545454545453E-3</c:v>
                </c:pt>
                <c:pt idx="3209">
                  <c:v>1.3910909090909091E-3</c:v>
                </c:pt>
                <c:pt idx="3210">
                  <c:v>1.4885454545454544E-3</c:v>
                </c:pt>
                <c:pt idx="3211">
                  <c:v>1.5640909090909089E-3</c:v>
                </c:pt>
                <c:pt idx="3212">
                  <c:v>1.6243636363636362E-3</c:v>
                </c:pt>
                <c:pt idx="3213">
                  <c:v>1.6978181818181821E-3</c:v>
                </c:pt>
                <c:pt idx="3214">
                  <c:v>1.889818181818182E-3</c:v>
                </c:pt>
                <c:pt idx="3215">
                  <c:v>1.8203636363636365E-3</c:v>
                </c:pt>
                <c:pt idx="3216">
                  <c:v>1.9932727272727272E-3</c:v>
                </c:pt>
                <c:pt idx="3217">
                  <c:v>2.0938181818181819E-3</c:v>
                </c:pt>
                <c:pt idx="3218">
                  <c:v>2.1926363636363636E-3</c:v>
                </c:pt>
                <c:pt idx="3219">
                  <c:v>2.1841818181818182E-3</c:v>
                </c:pt>
                <c:pt idx="3220">
                  <c:v>2.2420909090909093E-3</c:v>
                </c:pt>
                <c:pt idx="3221">
                  <c:v>2.1824545454545456E-3</c:v>
                </c:pt>
                <c:pt idx="3222">
                  <c:v>2.0860000000000002E-3</c:v>
                </c:pt>
                <c:pt idx="3223">
                  <c:v>2.080090909090909E-3</c:v>
                </c:pt>
                <c:pt idx="3224">
                  <c:v>2.0629999999999997E-3</c:v>
                </c:pt>
                <c:pt idx="3225">
                  <c:v>1.7649090909090911E-3</c:v>
                </c:pt>
                <c:pt idx="3226">
                  <c:v>1.9045454545454548E-3</c:v>
                </c:pt>
                <c:pt idx="3227">
                  <c:v>1.7037272727272732E-3</c:v>
                </c:pt>
                <c:pt idx="3228">
                  <c:v>1.6447272727272727E-3</c:v>
                </c:pt>
                <c:pt idx="3229">
                  <c:v>1.7126363636363634E-3</c:v>
                </c:pt>
                <c:pt idx="3230">
                  <c:v>1.6502727272727272E-3</c:v>
                </c:pt>
                <c:pt idx="3231">
                  <c:v>1.634E-3</c:v>
                </c:pt>
                <c:pt idx="3232">
                  <c:v>1.7349999999999998E-3</c:v>
                </c:pt>
                <c:pt idx="3233">
                  <c:v>1.7687272727272727E-3</c:v>
                </c:pt>
                <c:pt idx="3234">
                  <c:v>1.7593636363636366E-3</c:v>
                </c:pt>
                <c:pt idx="3235">
                  <c:v>1.611E-3</c:v>
                </c:pt>
                <c:pt idx="3236">
                  <c:v>1.5751818181818185E-3</c:v>
                </c:pt>
                <c:pt idx="3237">
                  <c:v>1.5693636363636363E-3</c:v>
                </c:pt>
                <c:pt idx="3238">
                  <c:v>1.6436363636363632E-3</c:v>
                </c:pt>
                <c:pt idx="3239">
                  <c:v>1.6922727272727272E-3</c:v>
                </c:pt>
                <c:pt idx="3240">
                  <c:v>1.5552727272727272E-3</c:v>
                </c:pt>
                <c:pt idx="3241">
                  <c:v>1.5238181818181817E-3</c:v>
                </c:pt>
                <c:pt idx="3242">
                  <c:v>1.5106363636363635E-3</c:v>
                </c:pt>
                <c:pt idx="3243">
                  <c:v>1.3494545454545454E-3</c:v>
                </c:pt>
                <c:pt idx="3244">
                  <c:v>1.4346363636363636E-3</c:v>
                </c:pt>
                <c:pt idx="3245">
                  <c:v>1.4743636363636363E-3</c:v>
                </c:pt>
                <c:pt idx="3246">
                  <c:v>1.5080000000000002E-3</c:v>
                </c:pt>
                <c:pt idx="3247">
                  <c:v>1.3962727272727271E-3</c:v>
                </c:pt>
                <c:pt idx="3248">
                  <c:v>1.2330909090909092E-3</c:v>
                </c:pt>
                <c:pt idx="3249">
                  <c:v>1.2881818181818183E-3</c:v>
                </c:pt>
                <c:pt idx="3250">
                  <c:v>1.1346363636363637E-3</c:v>
                </c:pt>
                <c:pt idx="3251">
                  <c:v>1.1036363636363637E-3</c:v>
                </c:pt>
                <c:pt idx="3252">
                  <c:v>9.7763636363636369E-4</c:v>
                </c:pt>
                <c:pt idx="3253">
                  <c:v>8.2854545454545442E-4</c:v>
                </c:pt>
                <c:pt idx="3254">
                  <c:v>7.6318181818181812E-4</c:v>
                </c:pt>
                <c:pt idx="3255">
                  <c:v>5.4154545454545449E-4</c:v>
                </c:pt>
                <c:pt idx="3256">
                  <c:v>2.8381818181818179E-4</c:v>
                </c:pt>
                <c:pt idx="3257">
                  <c:v>2.328181818181818E-4</c:v>
                </c:pt>
                <c:pt idx="3258">
                  <c:v>2.1799999999999996E-4</c:v>
                </c:pt>
                <c:pt idx="3259">
                  <c:v>1.0636363636363641E-4</c:v>
                </c:pt>
                <c:pt idx="3260">
                  <c:v>-9.2727272727272699E-5</c:v>
                </c:pt>
                <c:pt idx="3261">
                  <c:v>-1.8936363636363636E-4</c:v>
                </c:pt>
                <c:pt idx="3262">
                  <c:v>-2.6000000000000003E-4</c:v>
                </c:pt>
                <c:pt idx="3263">
                  <c:v>-2.04E-4</c:v>
                </c:pt>
                <c:pt idx="3264">
                  <c:v>-3.8309090909090915E-4</c:v>
                </c:pt>
                <c:pt idx="3265">
                  <c:v>-4.3845454545454548E-4</c:v>
                </c:pt>
                <c:pt idx="3266">
                  <c:v>-4.0618181818181823E-4</c:v>
                </c:pt>
                <c:pt idx="3267">
                  <c:v>-4.6463636363636363E-4</c:v>
                </c:pt>
                <c:pt idx="3268">
                  <c:v>-5.8009090909090912E-4</c:v>
                </c:pt>
                <c:pt idx="3269">
                  <c:v>-6.2763636363636363E-4</c:v>
                </c:pt>
                <c:pt idx="3270">
                  <c:v>-5.0354545454545454E-4</c:v>
                </c:pt>
                <c:pt idx="3271">
                  <c:v>-4.7327272727272723E-4</c:v>
                </c:pt>
                <c:pt idx="3272">
                  <c:v>-4.6700000000000002E-4</c:v>
                </c:pt>
                <c:pt idx="3273">
                  <c:v>-6.2345454545454542E-4</c:v>
                </c:pt>
                <c:pt idx="3274">
                  <c:v>-7.3072727272727276E-4</c:v>
                </c:pt>
                <c:pt idx="3275">
                  <c:v>-5.9181818181818174E-4</c:v>
                </c:pt>
                <c:pt idx="3276">
                  <c:v>-2.6527272727272722E-4</c:v>
                </c:pt>
                <c:pt idx="3277">
                  <c:v>-2.9909090909090906E-4</c:v>
                </c:pt>
                <c:pt idx="3278">
                  <c:v>-3.0163636363636363E-4</c:v>
                </c:pt>
                <c:pt idx="3279">
                  <c:v>-3.6036363636363631E-4</c:v>
                </c:pt>
                <c:pt idx="3280">
                  <c:v>-3.5436363636363638E-4</c:v>
                </c:pt>
                <c:pt idx="3281">
                  <c:v>-4.2209090909090907E-4</c:v>
                </c:pt>
                <c:pt idx="3282">
                  <c:v>-1.8909090909090904E-4</c:v>
                </c:pt>
                <c:pt idx="3283">
                  <c:v>-4.4690909090909091E-4</c:v>
                </c:pt>
                <c:pt idx="3284">
                  <c:v>-3.5354545454545453E-4</c:v>
                </c:pt>
                <c:pt idx="3285">
                  <c:v>-3.7563636363636358E-4</c:v>
                </c:pt>
                <c:pt idx="3286">
                  <c:v>-2.0672727272727265E-4</c:v>
                </c:pt>
                <c:pt idx="3287">
                  <c:v>-5.7472727272727276E-4</c:v>
                </c:pt>
                <c:pt idx="3288">
                  <c:v>-4.5545454545454551E-4</c:v>
                </c:pt>
                <c:pt idx="3289">
                  <c:v>-2.5454545454545456E-4</c:v>
                </c:pt>
                <c:pt idx="3290">
                  <c:v>-1.7599999999999991E-4</c:v>
                </c:pt>
                <c:pt idx="3291">
                  <c:v>-2.8481818181818176E-4</c:v>
                </c:pt>
                <c:pt idx="3292">
                  <c:v>-2.2799999999999999E-4</c:v>
                </c:pt>
                <c:pt idx="3293">
                  <c:v>-4.3263636363636367E-4</c:v>
                </c:pt>
                <c:pt idx="3294">
                  <c:v>1.8590909090909091E-4</c:v>
                </c:pt>
                <c:pt idx="3295">
                  <c:v>3.0009090909090909E-4</c:v>
                </c:pt>
                <c:pt idx="3296">
                  <c:v>4.1500000000000006E-4</c:v>
                </c:pt>
                <c:pt idx="3297">
                  <c:v>1.4454545454545457E-4</c:v>
                </c:pt>
                <c:pt idx="3298">
                  <c:v>1.7681818181818188E-4</c:v>
                </c:pt>
                <c:pt idx="3299">
                  <c:v>1.4536363636363643E-4</c:v>
                </c:pt>
                <c:pt idx="3300">
                  <c:v>-2.0727272727272738E-5</c:v>
                </c:pt>
                <c:pt idx="3301">
                  <c:v>2.1463636363636365E-4</c:v>
                </c:pt>
                <c:pt idx="3302">
                  <c:v>4.815454545454545E-4</c:v>
                </c:pt>
                <c:pt idx="3303">
                  <c:v>5.7336363636363639E-4</c:v>
                </c:pt>
                <c:pt idx="3304">
                  <c:v>6.3463636363636359E-4</c:v>
                </c:pt>
                <c:pt idx="3305">
                  <c:v>4.2654545454545457E-4</c:v>
                </c:pt>
                <c:pt idx="3306">
                  <c:v>4.6772727272727276E-4</c:v>
                </c:pt>
                <c:pt idx="3307">
                  <c:v>6.2845454545454543E-4</c:v>
                </c:pt>
                <c:pt idx="3308">
                  <c:v>1.0348181818181819E-3</c:v>
                </c:pt>
                <c:pt idx="3309">
                  <c:v>1.2454545454545455E-3</c:v>
                </c:pt>
                <c:pt idx="3310">
                  <c:v>1.2976363636363634E-3</c:v>
                </c:pt>
                <c:pt idx="3311">
                  <c:v>1.4737272727272726E-3</c:v>
                </c:pt>
                <c:pt idx="3312">
                  <c:v>1.4805454545454544E-3</c:v>
                </c:pt>
                <c:pt idx="3313">
                  <c:v>1.3673636363636362E-3</c:v>
                </c:pt>
                <c:pt idx="3314">
                  <c:v>1.3427272727272728E-3</c:v>
                </c:pt>
                <c:pt idx="3315">
                  <c:v>1.3497272727272728E-3</c:v>
                </c:pt>
                <c:pt idx="3316">
                  <c:v>1.4342727272727272E-3</c:v>
                </c:pt>
                <c:pt idx="3317">
                  <c:v>1.4758181818181821E-3</c:v>
                </c:pt>
                <c:pt idx="3318">
                  <c:v>1.5583636363636364E-3</c:v>
                </c:pt>
                <c:pt idx="3319">
                  <c:v>1.530727272727273E-3</c:v>
                </c:pt>
                <c:pt idx="3320">
                  <c:v>1.5418181818181815E-3</c:v>
                </c:pt>
                <c:pt idx="3321">
                  <c:v>1.6751818181818181E-3</c:v>
                </c:pt>
                <c:pt idx="3322">
                  <c:v>1.801818181818182E-3</c:v>
                </c:pt>
                <c:pt idx="3323">
                  <c:v>1.8204545454545455E-3</c:v>
                </c:pt>
                <c:pt idx="3324">
                  <c:v>1.9170000000000001E-3</c:v>
                </c:pt>
                <c:pt idx="3325">
                  <c:v>1.9127272727272728E-3</c:v>
                </c:pt>
                <c:pt idx="3326">
                  <c:v>2.3190909090909091E-3</c:v>
                </c:pt>
                <c:pt idx="3327">
                  <c:v>2.5102727272727273E-3</c:v>
                </c:pt>
                <c:pt idx="3328">
                  <c:v>2.6198181818181819E-3</c:v>
                </c:pt>
                <c:pt idx="3329">
                  <c:v>2.5531818181818177E-3</c:v>
                </c:pt>
                <c:pt idx="3330">
                  <c:v>2.571363636363636E-3</c:v>
                </c:pt>
                <c:pt idx="3331">
                  <c:v>2.5776363636363635E-3</c:v>
                </c:pt>
                <c:pt idx="3332">
                  <c:v>2.578363636363636E-3</c:v>
                </c:pt>
                <c:pt idx="3333">
                  <c:v>2.5433636363636357E-3</c:v>
                </c:pt>
                <c:pt idx="3334">
                  <c:v>2.6447272727272726E-3</c:v>
                </c:pt>
                <c:pt idx="3335">
                  <c:v>2.7877272727272729E-3</c:v>
                </c:pt>
                <c:pt idx="3336">
                  <c:v>2.7619090909090913E-3</c:v>
                </c:pt>
                <c:pt idx="3337">
                  <c:v>2.3655454545454548E-3</c:v>
                </c:pt>
                <c:pt idx="3338">
                  <c:v>2.2398181818181822E-3</c:v>
                </c:pt>
                <c:pt idx="3339">
                  <c:v>2.3043636363636365E-3</c:v>
                </c:pt>
                <c:pt idx="3340">
                  <c:v>2.3343636363636362E-3</c:v>
                </c:pt>
                <c:pt idx="3341">
                  <c:v>2.2954545454545454E-3</c:v>
                </c:pt>
                <c:pt idx="3342">
                  <c:v>2.2138181818181818E-3</c:v>
                </c:pt>
                <c:pt idx="3343">
                  <c:v>2.1228181818181814E-3</c:v>
                </c:pt>
                <c:pt idx="3344">
                  <c:v>2.1478181818181817E-3</c:v>
                </c:pt>
                <c:pt idx="3345">
                  <c:v>2.1153636363636361E-3</c:v>
                </c:pt>
                <c:pt idx="3346">
                  <c:v>2.0573636363636367E-3</c:v>
                </c:pt>
                <c:pt idx="3347">
                  <c:v>2.205636363636364E-3</c:v>
                </c:pt>
                <c:pt idx="3348">
                  <c:v>2.262909090909091E-3</c:v>
                </c:pt>
                <c:pt idx="3349">
                  <c:v>2.3655454545454548E-3</c:v>
                </c:pt>
                <c:pt idx="3350">
                  <c:v>2.1939999999999998E-3</c:v>
                </c:pt>
                <c:pt idx="3351">
                  <c:v>2.1032727272727275E-3</c:v>
                </c:pt>
                <c:pt idx="3352">
                  <c:v>2.0955454545454545E-3</c:v>
                </c:pt>
                <c:pt idx="3353">
                  <c:v>2.0219999999999999E-3</c:v>
                </c:pt>
                <c:pt idx="3354">
                  <c:v>1.9713636363636365E-3</c:v>
                </c:pt>
                <c:pt idx="3355">
                  <c:v>1.743181818181818E-3</c:v>
                </c:pt>
                <c:pt idx="3356">
                  <c:v>1.4420909090909094E-3</c:v>
                </c:pt>
                <c:pt idx="3357">
                  <c:v>1.4269999999999997E-3</c:v>
                </c:pt>
                <c:pt idx="3358">
                  <c:v>1.372181818181818E-3</c:v>
                </c:pt>
                <c:pt idx="3359">
                  <c:v>1.3253636363636362E-3</c:v>
                </c:pt>
                <c:pt idx="3360">
                  <c:v>1.0657272727272729E-3</c:v>
                </c:pt>
                <c:pt idx="3361">
                  <c:v>1.0063636363636364E-3</c:v>
                </c:pt>
                <c:pt idx="3362">
                  <c:v>8.5754545454545458E-4</c:v>
                </c:pt>
                <c:pt idx="3363">
                  <c:v>7.4754545454545451E-4</c:v>
                </c:pt>
                <c:pt idx="3364">
                  <c:v>6.8681818181818178E-4</c:v>
                </c:pt>
                <c:pt idx="3365">
                  <c:v>6.1563636363636367E-4</c:v>
                </c:pt>
                <c:pt idx="3366">
                  <c:v>6.3000000000000013E-4</c:v>
                </c:pt>
                <c:pt idx="3367">
                  <c:v>6.730909090909091E-4</c:v>
                </c:pt>
                <c:pt idx="3368">
                  <c:v>5.522727272727272E-4</c:v>
                </c:pt>
                <c:pt idx="3369">
                  <c:v>4.6927272727272725E-4</c:v>
                </c:pt>
                <c:pt idx="3370">
                  <c:v>3.5363636363636359E-4</c:v>
                </c:pt>
                <c:pt idx="3371">
                  <c:v>3.2454545454545453E-4</c:v>
                </c:pt>
                <c:pt idx="3372">
                  <c:v>1.2699999999999997E-4</c:v>
                </c:pt>
                <c:pt idx="3373">
                  <c:v>1.2372727272727272E-4</c:v>
                </c:pt>
                <c:pt idx="3374">
                  <c:v>-4.5818181818181849E-5</c:v>
                </c:pt>
                <c:pt idx="3375">
                  <c:v>-1.3727272727272768E-5</c:v>
                </c:pt>
                <c:pt idx="3376">
                  <c:v>-6.2818181818181856E-5</c:v>
                </c:pt>
                <c:pt idx="3377">
                  <c:v>1.4909090909090888E-5</c:v>
                </c:pt>
                <c:pt idx="3378">
                  <c:v>-2.2454545454545469E-5</c:v>
                </c:pt>
                <c:pt idx="3379">
                  <c:v>-8.8727272727272751E-5</c:v>
                </c:pt>
                <c:pt idx="3380">
                  <c:v>-2.6227272727272731E-4</c:v>
                </c:pt>
                <c:pt idx="3381">
                  <c:v>-3.9863636363636365E-4</c:v>
                </c:pt>
                <c:pt idx="3382">
                  <c:v>-4.6536363636363637E-4</c:v>
                </c:pt>
                <c:pt idx="3383">
                  <c:v>-4.1418181818181821E-4</c:v>
                </c:pt>
                <c:pt idx="3384">
                  <c:v>-5.1572727272727284E-4</c:v>
                </c:pt>
                <c:pt idx="3385">
                  <c:v>-5.2736363636363647E-4</c:v>
                </c:pt>
                <c:pt idx="3386">
                  <c:v>-6.7736363636363643E-4</c:v>
                </c:pt>
                <c:pt idx="3387">
                  <c:v>-6.4809090909090925E-4</c:v>
                </c:pt>
                <c:pt idx="3388">
                  <c:v>-7.825454545454546E-4</c:v>
                </c:pt>
                <c:pt idx="3389">
                  <c:v>-8.5554545454545464E-4</c:v>
                </c:pt>
                <c:pt idx="3390">
                  <c:v>-8.9445454545454561E-4</c:v>
                </c:pt>
                <c:pt idx="3391">
                  <c:v>-8.6272727272727271E-4</c:v>
                </c:pt>
                <c:pt idx="3392">
                  <c:v>-6.7527272727272737E-4</c:v>
                </c:pt>
                <c:pt idx="3393">
                  <c:v>-6.9445454545454552E-4</c:v>
                </c:pt>
                <c:pt idx="3394">
                  <c:v>-4.6300000000000009E-4</c:v>
                </c:pt>
                <c:pt idx="3395">
                  <c:v>-4.1063636363636367E-4</c:v>
                </c:pt>
                <c:pt idx="3396">
                  <c:v>-4.3436363636363638E-4</c:v>
                </c:pt>
                <c:pt idx="3397">
                  <c:v>-4.0645454545454546E-4</c:v>
                </c:pt>
                <c:pt idx="3398">
                  <c:v>-6.0336363636363636E-4</c:v>
                </c:pt>
                <c:pt idx="3399">
                  <c:v>-4.010909090909091E-4</c:v>
                </c:pt>
                <c:pt idx="3400">
                  <c:v>-5.1981818181818184E-4</c:v>
                </c:pt>
                <c:pt idx="3401">
                  <c:v>-2.7227272727272728E-4</c:v>
                </c:pt>
                <c:pt idx="3402">
                  <c:v>-3.2181818181818179E-4</c:v>
                </c:pt>
                <c:pt idx="3403">
                  <c:v>-4.4872727272727268E-4</c:v>
                </c:pt>
                <c:pt idx="3404">
                  <c:v>-4.2318181818181815E-4</c:v>
                </c:pt>
                <c:pt idx="3405">
                  <c:v>-6.9918181818181819E-4</c:v>
                </c:pt>
                <c:pt idx="3406">
                  <c:v>-6.7081818181818171E-4</c:v>
                </c:pt>
                <c:pt idx="3407">
                  <c:v>-6.8872727272727271E-4</c:v>
                </c:pt>
                <c:pt idx="3408">
                  <c:v>-5.2381818181818172E-4</c:v>
                </c:pt>
                <c:pt idx="3409">
                  <c:v>-3.6209090909090897E-4</c:v>
                </c:pt>
                <c:pt idx="3410">
                  <c:v>-4.8745454545454542E-4</c:v>
                </c:pt>
                <c:pt idx="3411">
                  <c:v>-3.7690909090909094E-4</c:v>
                </c:pt>
                <c:pt idx="3412">
                  <c:v>-5.832727272727272E-4</c:v>
                </c:pt>
                <c:pt idx="3413">
                  <c:v>-6.2781818181818175E-4</c:v>
                </c:pt>
                <c:pt idx="3414">
                  <c:v>-4.9736363636363639E-4</c:v>
                </c:pt>
                <c:pt idx="3415">
                  <c:v>-4.463636363636364E-4</c:v>
                </c:pt>
                <c:pt idx="3416">
                  <c:v>-2.9445454545454539E-4</c:v>
                </c:pt>
                <c:pt idx="3417">
                  <c:v>-2.6663636363636364E-4</c:v>
                </c:pt>
                <c:pt idx="3418">
                  <c:v>-2.1563636363636362E-4</c:v>
                </c:pt>
                <c:pt idx="3419">
                  <c:v>-2.6690909090909087E-4</c:v>
                </c:pt>
                <c:pt idx="3420">
                  <c:v>-1.6699999999999994E-4</c:v>
                </c:pt>
                <c:pt idx="3421">
                  <c:v>-9.2363636363636316E-5</c:v>
                </c:pt>
                <c:pt idx="3422">
                  <c:v>1.2381818181818178E-4</c:v>
                </c:pt>
                <c:pt idx="3423">
                  <c:v>3.8818181818181822E-4</c:v>
                </c:pt>
                <c:pt idx="3424">
                  <c:v>4.447272727272728E-4</c:v>
                </c:pt>
                <c:pt idx="3425">
                  <c:v>5.0127272727272726E-4</c:v>
                </c:pt>
                <c:pt idx="3426">
                  <c:v>5.7454545454545453E-4</c:v>
                </c:pt>
                <c:pt idx="3427">
                  <c:v>7.6945454545454539E-4</c:v>
                </c:pt>
                <c:pt idx="3428">
                  <c:v>8.3609090909090894E-4</c:v>
                </c:pt>
                <c:pt idx="3429">
                  <c:v>9.7418181818181816E-4</c:v>
                </c:pt>
                <c:pt idx="3430">
                  <c:v>1.0021818181818181E-3</c:v>
                </c:pt>
                <c:pt idx="3431">
                  <c:v>9.533636363636362E-4</c:v>
                </c:pt>
                <c:pt idx="3432">
                  <c:v>9.3136363636363631E-4</c:v>
                </c:pt>
                <c:pt idx="3433">
                  <c:v>9.5790909090909097E-4</c:v>
                </c:pt>
                <c:pt idx="3434">
                  <c:v>9.8627272727272734E-4</c:v>
                </c:pt>
                <c:pt idx="3435">
                  <c:v>1.3179090909090912E-3</c:v>
                </c:pt>
                <c:pt idx="3436">
                  <c:v>1.3056363636363639E-3</c:v>
                </c:pt>
                <c:pt idx="3437">
                  <c:v>1.5592727272727273E-3</c:v>
                </c:pt>
                <c:pt idx="3438">
                  <c:v>1.6842727272727272E-3</c:v>
                </c:pt>
                <c:pt idx="3439">
                  <c:v>1.8865454545454545E-3</c:v>
                </c:pt>
                <c:pt idx="3440">
                  <c:v>2.0779090909090908E-3</c:v>
                </c:pt>
                <c:pt idx="3441">
                  <c:v>2.2018181818181815E-3</c:v>
                </c:pt>
                <c:pt idx="3442">
                  <c:v>2.2688181818181817E-3</c:v>
                </c:pt>
                <c:pt idx="3443">
                  <c:v>2.4022727272727273E-3</c:v>
                </c:pt>
                <c:pt idx="3444">
                  <c:v>2.2227272727272725E-3</c:v>
                </c:pt>
                <c:pt idx="3445">
                  <c:v>2.1720909090909091E-3</c:v>
                </c:pt>
                <c:pt idx="3446">
                  <c:v>2.2898181818181819E-3</c:v>
                </c:pt>
                <c:pt idx="3447">
                  <c:v>2.4731818181818184E-3</c:v>
                </c:pt>
                <c:pt idx="3448">
                  <c:v>2.3737272727272726E-3</c:v>
                </c:pt>
                <c:pt idx="3449">
                  <c:v>2.0315454545454543E-3</c:v>
                </c:pt>
                <c:pt idx="3450">
                  <c:v>2.0699999999999998E-3</c:v>
                </c:pt>
                <c:pt idx="3451">
                  <c:v>2.0908181818181815E-3</c:v>
                </c:pt>
                <c:pt idx="3452">
                  <c:v>2.176E-3</c:v>
                </c:pt>
                <c:pt idx="3453">
                  <c:v>2.1989090909090912E-3</c:v>
                </c:pt>
                <c:pt idx="3454">
                  <c:v>2.2974545454545457E-3</c:v>
                </c:pt>
                <c:pt idx="3455">
                  <c:v>2.6244545454545457E-3</c:v>
                </c:pt>
                <c:pt idx="3456">
                  <c:v>2.5644545454545455E-3</c:v>
                </c:pt>
                <c:pt idx="3457">
                  <c:v>2.3716363636363635E-3</c:v>
                </c:pt>
                <c:pt idx="3458">
                  <c:v>2.2981818181818181E-3</c:v>
                </c:pt>
                <c:pt idx="3459">
                  <c:v>2.1309999999999996E-3</c:v>
                </c:pt>
                <c:pt idx="3460">
                  <c:v>2.2918181818181813E-3</c:v>
                </c:pt>
                <c:pt idx="3461">
                  <c:v>2.2315454545454544E-3</c:v>
                </c:pt>
                <c:pt idx="3462">
                  <c:v>2.0592727272727269E-3</c:v>
                </c:pt>
                <c:pt idx="3463">
                  <c:v>1.9900909090909092E-3</c:v>
                </c:pt>
                <c:pt idx="3464">
                  <c:v>2.0087272727272727E-3</c:v>
                </c:pt>
                <c:pt idx="3465">
                  <c:v>1.8246363636363636E-3</c:v>
                </c:pt>
                <c:pt idx="3466">
                  <c:v>1.6896363636363639E-3</c:v>
                </c:pt>
                <c:pt idx="3467">
                  <c:v>1.5585454545454548E-3</c:v>
                </c:pt>
                <c:pt idx="3468">
                  <c:v>1.7766363636363641E-3</c:v>
                </c:pt>
                <c:pt idx="3469">
                  <c:v>1.7512727272727272E-3</c:v>
                </c:pt>
                <c:pt idx="3470">
                  <c:v>1.7523636363636365E-3</c:v>
                </c:pt>
                <c:pt idx="3471">
                  <c:v>1.6183636363636365E-3</c:v>
                </c:pt>
                <c:pt idx="3472">
                  <c:v>1.4449999999999999E-3</c:v>
                </c:pt>
                <c:pt idx="3473">
                  <c:v>1.3642727272727272E-3</c:v>
                </c:pt>
                <c:pt idx="3474">
                  <c:v>1.2637272727272725E-3</c:v>
                </c:pt>
                <c:pt idx="3475">
                  <c:v>1.1864545454545452E-3</c:v>
                </c:pt>
                <c:pt idx="3476">
                  <c:v>1.1248181818181817E-3</c:v>
                </c:pt>
                <c:pt idx="3477">
                  <c:v>1.0513636363636361E-3</c:v>
                </c:pt>
                <c:pt idx="3478">
                  <c:v>1.1686363636363634E-3</c:v>
                </c:pt>
                <c:pt idx="3479">
                  <c:v>8.3463636363636368E-4</c:v>
                </c:pt>
                <c:pt idx="3480">
                  <c:v>5.6727272727272724E-4</c:v>
                </c:pt>
                <c:pt idx="3481">
                  <c:v>2.4027272727272726E-4</c:v>
                </c:pt>
                <c:pt idx="3482">
                  <c:v>2.2900000000000004E-4</c:v>
                </c:pt>
                <c:pt idx="3483">
                  <c:v>2.5145454545454549E-4</c:v>
                </c:pt>
                <c:pt idx="3484">
                  <c:v>3.4790909090909094E-4</c:v>
                </c:pt>
                <c:pt idx="3485">
                  <c:v>3.4372727272727278E-4</c:v>
                </c:pt>
                <c:pt idx="3486">
                  <c:v>2.0463636363636368E-4</c:v>
                </c:pt>
                <c:pt idx="3487">
                  <c:v>1.1227272727272731E-4</c:v>
                </c:pt>
                <c:pt idx="3488">
                  <c:v>2.9945454545454551E-4</c:v>
                </c:pt>
                <c:pt idx="3489">
                  <c:v>1.4063636363636364E-4</c:v>
                </c:pt>
                <c:pt idx="3490">
                  <c:v>2.3027272727272724E-4</c:v>
                </c:pt>
                <c:pt idx="3491">
                  <c:v>1.8736363636363639E-4</c:v>
                </c:pt>
                <c:pt idx="3492">
                  <c:v>3.4081818181818177E-4</c:v>
                </c:pt>
                <c:pt idx="3493">
                  <c:v>2.9854545454545455E-4</c:v>
                </c:pt>
                <c:pt idx="3494">
                  <c:v>2.2209090909090909E-4</c:v>
                </c:pt>
                <c:pt idx="3495">
                  <c:v>5.8818181818181819E-5</c:v>
                </c:pt>
                <c:pt idx="3496">
                  <c:v>6.6272727272727262E-5</c:v>
                </c:pt>
                <c:pt idx="3497">
                  <c:v>2.5572727272727276E-4</c:v>
                </c:pt>
                <c:pt idx="3498">
                  <c:v>3.0618181818181824E-4</c:v>
                </c:pt>
                <c:pt idx="3499">
                  <c:v>7.2909090909090913E-5</c:v>
                </c:pt>
                <c:pt idx="3500">
                  <c:v>1.2381818181818178E-4</c:v>
                </c:pt>
                <c:pt idx="3501">
                  <c:v>-3.5909090909090942E-5</c:v>
                </c:pt>
                <c:pt idx="3502">
                  <c:v>4.4545454545454534E-5</c:v>
                </c:pt>
                <c:pt idx="3503">
                  <c:v>6.336363636363637E-5</c:v>
                </c:pt>
                <c:pt idx="3504">
                  <c:v>1.6909090909090913E-4</c:v>
                </c:pt>
                <c:pt idx="3505">
                  <c:v>1.4690909090909091E-4</c:v>
                </c:pt>
                <c:pt idx="3506">
                  <c:v>1.4327272727272724E-4</c:v>
                </c:pt>
                <c:pt idx="3507">
                  <c:v>8.3909090909090896E-5</c:v>
                </c:pt>
                <c:pt idx="3508">
                  <c:v>1.9909090909090926E-5</c:v>
                </c:pt>
                <c:pt idx="3509">
                  <c:v>6.5818181818181807E-5</c:v>
                </c:pt>
                <c:pt idx="3510">
                  <c:v>1.5918181818181819E-4</c:v>
                </c:pt>
                <c:pt idx="3511">
                  <c:v>1.5863636363636365E-4</c:v>
                </c:pt>
                <c:pt idx="3512">
                  <c:v>2.749090909090909E-4</c:v>
                </c:pt>
                <c:pt idx="3513">
                  <c:v>5.2563636363636365E-4</c:v>
                </c:pt>
                <c:pt idx="3514">
                  <c:v>3.3081818181818174E-4</c:v>
                </c:pt>
                <c:pt idx="3515">
                  <c:v>2.7218181818181817E-4</c:v>
                </c:pt>
                <c:pt idx="3516">
                  <c:v>4.6163636363636367E-4</c:v>
                </c:pt>
                <c:pt idx="3517">
                  <c:v>7.2927272727272728E-4</c:v>
                </c:pt>
                <c:pt idx="3518">
                  <c:v>7.800909090909091E-4</c:v>
                </c:pt>
                <c:pt idx="3519">
                  <c:v>7.2945454545454539E-4</c:v>
                </c:pt>
                <c:pt idx="3520">
                  <c:v>8.4145454545454551E-4</c:v>
                </c:pt>
                <c:pt idx="3521">
                  <c:v>8.3572727272727271E-4</c:v>
                </c:pt>
                <c:pt idx="3522">
                  <c:v>8.5381818181818172E-4</c:v>
                </c:pt>
                <c:pt idx="3523">
                  <c:v>8.2881818181818187E-4</c:v>
                </c:pt>
                <c:pt idx="3524">
                  <c:v>7.0054545454545467E-4</c:v>
                </c:pt>
                <c:pt idx="3525">
                  <c:v>1.0559090909090909E-3</c:v>
                </c:pt>
                <c:pt idx="3526">
                  <c:v>1.1000909090909091E-3</c:v>
                </c:pt>
                <c:pt idx="3527">
                  <c:v>1.0617272727272728E-3</c:v>
                </c:pt>
                <c:pt idx="3528">
                  <c:v>9.0890909090909086E-4</c:v>
                </c:pt>
                <c:pt idx="3529">
                  <c:v>1.0002727272727273E-3</c:v>
                </c:pt>
                <c:pt idx="3530">
                  <c:v>1.2390909090909091E-3</c:v>
                </c:pt>
                <c:pt idx="3531">
                  <c:v>1.2922727272727272E-3</c:v>
                </c:pt>
                <c:pt idx="3532">
                  <c:v>1.5079999999999998E-3</c:v>
                </c:pt>
                <c:pt idx="3533">
                  <c:v>1.6433636363636364E-3</c:v>
                </c:pt>
                <c:pt idx="3534">
                  <c:v>1.7849999999999999E-3</c:v>
                </c:pt>
                <c:pt idx="3535">
                  <c:v>1.944E-3</c:v>
                </c:pt>
                <c:pt idx="3536">
                  <c:v>2.1530909090909092E-3</c:v>
                </c:pt>
                <c:pt idx="3537">
                  <c:v>2.2166363636363638E-3</c:v>
                </c:pt>
                <c:pt idx="3538">
                  <c:v>2.3478181818181818E-3</c:v>
                </c:pt>
                <c:pt idx="3539">
                  <c:v>2.5093636363636364E-3</c:v>
                </c:pt>
                <c:pt idx="3540">
                  <c:v>2.6560909090909092E-3</c:v>
                </c:pt>
                <c:pt idx="3541">
                  <c:v>2.6613636363636362E-3</c:v>
                </c:pt>
                <c:pt idx="3542">
                  <c:v>2.7160909090909089E-3</c:v>
                </c:pt>
                <c:pt idx="3543">
                  <c:v>2.6657272727272727E-3</c:v>
                </c:pt>
                <c:pt idx="3544">
                  <c:v>2.6893636363636364E-3</c:v>
                </c:pt>
                <c:pt idx="3545">
                  <c:v>2.6754545454545451E-3</c:v>
                </c:pt>
                <c:pt idx="3546">
                  <c:v>2.5897272727272726E-3</c:v>
                </c:pt>
                <c:pt idx="3547">
                  <c:v>2.4115454545454544E-3</c:v>
                </c:pt>
                <c:pt idx="3548">
                  <c:v>2.5196363636363637E-3</c:v>
                </c:pt>
                <c:pt idx="3549">
                  <c:v>2.4086363636363637E-3</c:v>
                </c:pt>
                <c:pt idx="3550">
                  <c:v>2.056545454545455E-3</c:v>
                </c:pt>
                <c:pt idx="3551">
                  <c:v>2.2688181818181822E-3</c:v>
                </c:pt>
                <c:pt idx="3552">
                  <c:v>2.1885454545454552E-3</c:v>
                </c:pt>
                <c:pt idx="3553">
                  <c:v>2.0167272727272725E-3</c:v>
                </c:pt>
                <c:pt idx="3554">
                  <c:v>1.8901818181818175E-3</c:v>
                </c:pt>
                <c:pt idx="3555">
                  <c:v>1.9911818181818182E-3</c:v>
                </c:pt>
                <c:pt idx="3556">
                  <c:v>2.1784545454545446E-3</c:v>
                </c:pt>
                <c:pt idx="3557">
                  <c:v>2.2040000000000002E-3</c:v>
                </c:pt>
                <c:pt idx="3558">
                  <c:v>2.816272727272728E-3</c:v>
                </c:pt>
                <c:pt idx="3559">
                  <c:v>2.7863636363636363E-3</c:v>
                </c:pt>
                <c:pt idx="3560">
                  <c:v>2.6511818181818186E-3</c:v>
                </c:pt>
                <c:pt idx="3561">
                  <c:v>2.5374545454545467E-3</c:v>
                </c:pt>
                <c:pt idx="3562">
                  <c:v>2.5329090909090909E-3</c:v>
                </c:pt>
                <c:pt idx="3563">
                  <c:v>2.413090909090909E-3</c:v>
                </c:pt>
                <c:pt idx="3564">
                  <c:v>2.1782727272727275E-3</c:v>
                </c:pt>
                <c:pt idx="3565">
                  <c:v>2.0148181818181819E-3</c:v>
                </c:pt>
                <c:pt idx="3566">
                  <c:v>1.8678181818181819E-3</c:v>
                </c:pt>
                <c:pt idx="3567">
                  <c:v>1.6574545454545453E-3</c:v>
                </c:pt>
                <c:pt idx="3568">
                  <c:v>1.5951818181818181E-3</c:v>
                </c:pt>
                <c:pt idx="3569">
                  <c:v>1.3514545454545459E-3</c:v>
                </c:pt>
                <c:pt idx="3570">
                  <c:v>1.4472727272727272E-3</c:v>
                </c:pt>
                <c:pt idx="3571">
                  <c:v>1.5464545454545457E-3</c:v>
                </c:pt>
                <c:pt idx="3572">
                  <c:v>1.7763636363636358E-3</c:v>
                </c:pt>
                <c:pt idx="3573">
                  <c:v>1.8799999999999995E-3</c:v>
                </c:pt>
                <c:pt idx="3574">
                  <c:v>1.8355454545454547E-3</c:v>
                </c:pt>
                <c:pt idx="3575">
                  <c:v>1.8133636363636366E-3</c:v>
                </c:pt>
                <c:pt idx="3576">
                  <c:v>1.4613636363636372E-3</c:v>
                </c:pt>
                <c:pt idx="3577">
                  <c:v>1.6250909090909096E-3</c:v>
                </c:pt>
                <c:pt idx="3578">
                  <c:v>1.8621818181818182E-3</c:v>
                </c:pt>
                <c:pt idx="3579">
                  <c:v>2.1075454545454548E-3</c:v>
                </c:pt>
                <c:pt idx="3580">
                  <c:v>2.7116363636363631E-3</c:v>
                </c:pt>
                <c:pt idx="3581">
                  <c:v>2.1690909090909087E-3</c:v>
                </c:pt>
                <c:pt idx="3582">
                  <c:v>1.9069999999999998E-3</c:v>
                </c:pt>
                <c:pt idx="3583">
                  <c:v>1.6880000000000005E-3</c:v>
                </c:pt>
                <c:pt idx="3584">
                  <c:v>1.8563636363636367E-3</c:v>
                </c:pt>
                <c:pt idx="3585">
                  <c:v>2.0346363636363643E-3</c:v>
                </c:pt>
                <c:pt idx="3586">
                  <c:v>1.8493636363636364E-3</c:v>
                </c:pt>
                <c:pt idx="3587">
                  <c:v>2.3263636363636368E-3</c:v>
                </c:pt>
                <c:pt idx="3588">
                  <c:v>2.3982727272727272E-3</c:v>
                </c:pt>
                <c:pt idx="3589">
                  <c:v>2.2449999999999996E-3</c:v>
                </c:pt>
                <c:pt idx="3590">
                  <c:v>1.9179999999999998E-3</c:v>
                </c:pt>
                <c:pt idx="3591">
                  <c:v>1.5668181818181816E-3</c:v>
                </c:pt>
                <c:pt idx="3592">
                  <c:v>1.3978181818181821E-3</c:v>
                </c:pt>
                <c:pt idx="3593">
                  <c:v>1.332454545454546E-3</c:v>
                </c:pt>
                <c:pt idx="3594">
                  <c:v>9.5009090909090933E-4</c:v>
                </c:pt>
                <c:pt idx="3595">
                  <c:v>7.7090909090909098E-4</c:v>
                </c:pt>
                <c:pt idx="3596">
                  <c:v>8.5736363636363614E-4</c:v>
                </c:pt>
                <c:pt idx="3597">
                  <c:v>8.9827272727272672E-4</c:v>
                </c:pt>
                <c:pt idx="3598">
                  <c:v>8.6963636363636279E-4</c:v>
                </c:pt>
                <c:pt idx="3599">
                  <c:v>8.7109090909090882E-4</c:v>
                </c:pt>
                <c:pt idx="3600">
                  <c:v>8.0827272727272692E-4</c:v>
                </c:pt>
                <c:pt idx="3601">
                  <c:v>8.9881818181818183E-4</c:v>
                </c:pt>
                <c:pt idx="3602">
                  <c:v>1.070090909090909E-3</c:v>
                </c:pt>
                <c:pt idx="3603">
                  <c:v>1.1714545454545454E-3</c:v>
                </c:pt>
                <c:pt idx="3604">
                  <c:v>1.3270000000000001E-3</c:v>
                </c:pt>
                <c:pt idx="3605">
                  <c:v>1.6412727272727275E-3</c:v>
                </c:pt>
                <c:pt idx="3606">
                  <c:v>1.7688181818181817E-3</c:v>
                </c:pt>
                <c:pt idx="3607">
                  <c:v>1.8925454545454547E-3</c:v>
                </c:pt>
                <c:pt idx="3608">
                  <c:v>1.9540000000000004E-3</c:v>
                </c:pt>
                <c:pt idx="3609">
                  <c:v>1.8382727272727272E-3</c:v>
                </c:pt>
                <c:pt idx="3610">
                  <c:v>1.4807272727272727E-3</c:v>
                </c:pt>
                <c:pt idx="3611">
                  <c:v>1.4851818181818182E-3</c:v>
                </c:pt>
                <c:pt idx="3612">
                  <c:v>1.595909090909091E-3</c:v>
                </c:pt>
                <c:pt idx="3613">
                  <c:v>1.724909090909091E-3</c:v>
                </c:pt>
                <c:pt idx="3614">
                  <c:v>1.8017272727272728E-3</c:v>
                </c:pt>
                <c:pt idx="3615">
                  <c:v>1.7696363636363634E-3</c:v>
                </c:pt>
                <c:pt idx="3616">
                  <c:v>1.6876363636363636E-3</c:v>
                </c:pt>
                <c:pt idx="3617">
                  <c:v>1.699090909090909E-3</c:v>
                </c:pt>
                <c:pt idx="3618">
                  <c:v>1.7146363636363635E-3</c:v>
                </c:pt>
                <c:pt idx="3619">
                  <c:v>1.625727272727273E-3</c:v>
                </c:pt>
                <c:pt idx="3620">
                  <c:v>1.5397272727272727E-3</c:v>
                </c:pt>
                <c:pt idx="3621">
                  <c:v>1.5513636363636363E-3</c:v>
                </c:pt>
                <c:pt idx="3622">
                  <c:v>1.4922727272727273E-3</c:v>
                </c:pt>
                <c:pt idx="3623">
                  <c:v>1.6023636363636364E-3</c:v>
                </c:pt>
                <c:pt idx="3624">
                  <c:v>1.457181818181818E-3</c:v>
                </c:pt>
                <c:pt idx="3625">
                  <c:v>1.3818181818181818E-3</c:v>
                </c:pt>
                <c:pt idx="3626">
                  <c:v>1.3440909090909089E-3</c:v>
                </c:pt>
                <c:pt idx="3627">
                  <c:v>1.3176363636363635E-3</c:v>
                </c:pt>
                <c:pt idx="3628">
                  <c:v>1.2309999999999999E-3</c:v>
                </c:pt>
                <c:pt idx="3629">
                  <c:v>1.2519090909090909E-3</c:v>
                </c:pt>
                <c:pt idx="3630">
                  <c:v>1.3280909090909092E-3</c:v>
                </c:pt>
                <c:pt idx="3631">
                  <c:v>1.2672727272727271E-3</c:v>
                </c:pt>
                <c:pt idx="3632">
                  <c:v>1.2608181818181817E-3</c:v>
                </c:pt>
                <c:pt idx="3633">
                  <c:v>1.3471818181818183E-3</c:v>
                </c:pt>
                <c:pt idx="3634">
                  <c:v>1.2690909090909092E-3</c:v>
                </c:pt>
                <c:pt idx="3635">
                  <c:v>1.4029090909090909E-3</c:v>
                </c:pt>
                <c:pt idx="3636">
                  <c:v>1.6001818181818185E-3</c:v>
                </c:pt>
                <c:pt idx="3637">
                  <c:v>1.7457272727272729E-3</c:v>
                </c:pt>
                <c:pt idx="3638">
                  <c:v>1.8758181818181814E-3</c:v>
                </c:pt>
                <c:pt idx="3639">
                  <c:v>2.0338181818181813E-3</c:v>
                </c:pt>
                <c:pt idx="3640">
                  <c:v>1.9786363636363638E-3</c:v>
                </c:pt>
                <c:pt idx="3641">
                  <c:v>2.1031818181818183E-3</c:v>
                </c:pt>
                <c:pt idx="3642">
                  <c:v>2.3626363636363636E-3</c:v>
                </c:pt>
                <c:pt idx="3643">
                  <c:v>2.4785454545454546E-3</c:v>
                </c:pt>
                <c:pt idx="3644">
                  <c:v>2.6026363636363634E-3</c:v>
                </c:pt>
                <c:pt idx="3645">
                  <c:v>2.6195454545454547E-3</c:v>
                </c:pt>
                <c:pt idx="3646">
                  <c:v>2.632272727272727E-3</c:v>
                </c:pt>
                <c:pt idx="3647">
                  <c:v>2.6191818181818182E-3</c:v>
                </c:pt>
                <c:pt idx="3648">
                  <c:v>2.6551818181818187E-3</c:v>
                </c:pt>
                <c:pt idx="3649">
                  <c:v>2.7548181818181816E-3</c:v>
                </c:pt>
                <c:pt idx="3650">
                  <c:v>2.8743636363636363E-3</c:v>
                </c:pt>
                <c:pt idx="3651">
                  <c:v>2.993545454545454E-3</c:v>
                </c:pt>
                <c:pt idx="3652">
                  <c:v>3.045545454545454E-3</c:v>
                </c:pt>
                <c:pt idx="3653">
                  <c:v>2.9327272727272726E-3</c:v>
                </c:pt>
                <c:pt idx="3654">
                  <c:v>2.8279999999999998E-3</c:v>
                </c:pt>
                <c:pt idx="3655">
                  <c:v>2.8664545454545457E-3</c:v>
                </c:pt>
                <c:pt idx="3656">
                  <c:v>3.0397272727272729E-3</c:v>
                </c:pt>
                <c:pt idx="3657">
                  <c:v>3.0415454545454548E-3</c:v>
                </c:pt>
                <c:pt idx="3658">
                  <c:v>3.0424545454545452E-3</c:v>
                </c:pt>
                <c:pt idx="3659">
                  <c:v>3.1095454545454538E-3</c:v>
                </c:pt>
                <c:pt idx="3660">
                  <c:v>3.1185454545454546E-3</c:v>
                </c:pt>
                <c:pt idx="3661">
                  <c:v>3.224636363636364E-3</c:v>
                </c:pt>
                <c:pt idx="3662">
                  <c:v>3.2390909090909085E-3</c:v>
                </c:pt>
                <c:pt idx="3663">
                  <c:v>3.3438181818181822E-3</c:v>
                </c:pt>
                <c:pt idx="3664">
                  <c:v>3.5030909090909088E-3</c:v>
                </c:pt>
                <c:pt idx="3665">
                  <c:v>3.730090909090909E-3</c:v>
                </c:pt>
                <c:pt idx="3666">
                  <c:v>3.7786363636363634E-3</c:v>
                </c:pt>
                <c:pt idx="3667">
                  <c:v>4.0059090909090912E-3</c:v>
                </c:pt>
                <c:pt idx="3668">
                  <c:v>4.1550909090909086E-3</c:v>
                </c:pt>
                <c:pt idx="3669">
                  <c:v>4.1835454545454537E-3</c:v>
                </c:pt>
                <c:pt idx="3670">
                  <c:v>4.206272727272726E-3</c:v>
                </c:pt>
                <c:pt idx="3671">
                  <c:v>4.214636363636364E-3</c:v>
                </c:pt>
                <c:pt idx="3672">
                  <c:v>4.3325454545454544E-3</c:v>
                </c:pt>
                <c:pt idx="3673">
                  <c:v>4.4326363636363643E-3</c:v>
                </c:pt>
                <c:pt idx="3674">
                  <c:v>4.4061818181818186E-3</c:v>
                </c:pt>
                <c:pt idx="3675">
                  <c:v>4.4125454545454546E-3</c:v>
                </c:pt>
                <c:pt idx="3676">
                  <c:v>4.3611818181818187E-3</c:v>
                </c:pt>
                <c:pt idx="3677">
                  <c:v>4.3172727272727269E-3</c:v>
                </c:pt>
                <c:pt idx="3678">
                  <c:v>4.2721818181818182E-3</c:v>
                </c:pt>
                <c:pt idx="3679">
                  <c:v>4.2512727272727277E-3</c:v>
                </c:pt>
                <c:pt idx="3680">
                  <c:v>4.2436363636363644E-3</c:v>
                </c:pt>
                <c:pt idx="3681">
                  <c:v>4.2483636363636369E-3</c:v>
                </c:pt>
                <c:pt idx="3682">
                  <c:v>4.1469090909090917E-3</c:v>
                </c:pt>
                <c:pt idx="3683">
                  <c:v>3.9269999999999999E-3</c:v>
                </c:pt>
                <c:pt idx="3684">
                  <c:v>3.787E-3</c:v>
                </c:pt>
                <c:pt idx="3685">
                  <c:v>3.9206363636363631E-3</c:v>
                </c:pt>
                <c:pt idx="3686">
                  <c:v>4.024272727272727E-3</c:v>
                </c:pt>
                <c:pt idx="3687">
                  <c:v>4.0029999999999996E-3</c:v>
                </c:pt>
                <c:pt idx="3688">
                  <c:v>4.1601818181818181E-3</c:v>
                </c:pt>
                <c:pt idx="3689">
                  <c:v>3.9386363636363638E-3</c:v>
                </c:pt>
                <c:pt idx="3690">
                  <c:v>3.9405454545454544E-3</c:v>
                </c:pt>
                <c:pt idx="3691">
                  <c:v>4.006E-3</c:v>
                </c:pt>
                <c:pt idx="3692">
                  <c:v>4.0470000000000011E-3</c:v>
                </c:pt>
                <c:pt idx="3693">
                  <c:v>4.0378181818181823E-3</c:v>
                </c:pt>
                <c:pt idx="3694">
                  <c:v>4.0753636363636365E-3</c:v>
                </c:pt>
                <c:pt idx="3695">
                  <c:v>4.1373636363636361E-3</c:v>
                </c:pt>
                <c:pt idx="3696">
                  <c:v>3.9387272727272734E-3</c:v>
                </c:pt>
                <c:pt idx="3697">
                  <c:v>4.1435454545454544E-3</c:v>
                </c:pt>
                <c:pt idx="3698">
                  <c:v>4.2727272727272727E-3</c:v>
                </c:pt>
                <c:pt idx="3699">
                  <c:v>4.1814545454545446E-3</c:v>
                </c:pt>
                <c:pt idx="3700">
                  <c:v>4.2467272727272718E-3</c:v>
                </c:pt>
                <c:pt idx="3701">
                  <c:v>4.1584545454545459E-3</c:v>
                </c:pt>
                <c:pt idx="3702">
                  <c:v>4.0003636363636361E-3</c:v>
                </c:pt>
                <c:pt idx="3703">
                  <c:v>4.0044545454545454E-3</c:v>
                </c:pt>
                <c:pt idx="3704">
                  <c:v>4.1831818181818177E-3</c:v>
                </c:pt>
                <c:pt idx="3705">
                  <c:v>4.180181818181819E-3</c:v>
                </c:pt>
                <c:pt idx="3706">
                  <c:v>4.0938181818181811E-3</c:v>
                </c:pt>
                <c:pt idx="3707">
                  <c:v>4.0531818181818178E-3</c:v>
                </c:pt>
                <c:pt idx="3708">
                  <c:v>3.7360909090909085E-3</c:v>
                </c:pt>
                <c:pt idx="3709">
                  <c:v>3.7812727272727273E-3</c:v>
                </c:pt>
                <c:pt idx="3710">
                  <c:v>3.4397272727272736E-3</c:v>
                </c:pt>
                <c:pt idx="3711">
                  <c:v>3.4034545454545459E-3</c:v>
                </c:pt>
                <c:pt idx="3712">
                  <c:v>3.4767272727272728E-3</c:v>
                </c:pt>
                <c:pt idx="3713">
                  <c:v>3.5253636363636359E-3</c:v>
                </c:pt>
                <c:pt idx="3714">
                  <c:v>3.4093636363636357E-3</c:v>
                </c:pt>
                <c:pt idx="3715">
                  <c:v>3.312818181818182E-3</c:v>
                </c:pt>
                <c:pt idx="3716">
                  <c:v>3.3236363636363637E-3</c:v>
                </c:pt>
                <c:pt idx="3717">
                  <c:v>3.469636363636364E-3</c:v>
                </c:pt>
                <c:pt idx="3718">
                  <c:v>3.5234545454545453E-3</c:v>
                </c:pt>
                <c:pt idx="3719">
                  <c:v>3.5228181818181821E-3</c:v>
                </c:pt>
                <c:pt idx="3720">
                  <c:v>3.2449090909090913E-3</c:v>
                </c:pt>
                <c:pt idx="3721">
                  <c:v>3.4832727272727276E-3</c:v>
                </c:pt>
                <c:pt idx="3722">
                  <c:v>3.4215454545454549E-3</c:v>
                </c:pt>
                <c:pt idx="3723">
                  <c:v>3.4189090909090909E-3</c:v>
                </c:pt>
                <c:pt idx="3724">
                  <c:v>3.5802727272727275E-3</c:v>
                </c:pt>
                <c:pt idx="3725">
                  <c:v>3.6506363636363633E-3</c:v>
                </c:pt>
                <c:pt idx="3726">
                  <c:v>3.6337272727272733E-3</c:v>
                </c:pt>
                <c:pt idx="3727">
                  <c:v>3.7321818181818181E-3</c:v>
                </c:pt>
                <c:pt idx="3728">
                  <c:v>3.7878181818181821E-3</c:v>
                </c:pt>
                <c:pt idx="3729">
                  <c:v>3.7909090909090909E-3</c:v>
                </c:pt>
                <c:pt idx="3730">
                  <c:v>3.8224545454545455E-3</c:v>
                </c:pt>
                <c:pt idx="3731">
                  <c:v>3.9990909090909096E-3</c:v>
                </c:pt>
                <c:pt idx="3732">
                  <c:v>4.1994545454545453E-3</c:v>
                </c:pt>
                <c:pt idx="3733">
                  <c:v>4.3225454545454548E-3</c:v>
                </c:pt>
                <c:pt idx="3734">
                  <c:v>4.2715454545454541E-3</c:v>
                </c:pt>
                <c:pt idx="3735">
                  <c:v>4.3533636363636361E-3</c:v>
                </c:pt>
                <c:pt idx="3736">
                  <c:v>4.427181818181818E-3</c:v>
                </c:pt>
                <c:pt idx="3737">
                  <c:v>4.5955454545454555E-3</c:v>
                </c:pt>
                <c:pt idx="3738">
                  <c:v>4.5891818181818178E-3</c:v>
                </c:pt>
                <c:pt idx="3739">
                  <c:v>4.4116363636363641E-3</c:v>
                </c:pt>
                <c:pt idx="3740">
                  <c:v>4.4349090909090901E-3</c:v>
                </c:pt>
                <c:pt idx="3741">
                  <c:v>4.5901818181818179E-3</c:v>
                </c:pt>
                <c:pt idx="3742">
                  <c:v>4.6131818181818184E-3</c:v>
                </c:pt>
                <c:pt idx="3743">
                  <c:v>4.5889999999999993E-3</c:v>
                </c:pt>
                <c:pt idx="3744">
                  <c:v>4.6901818181818182E-3</c:v>
                </c:pt>
                <c:pt idx="3745">
                  <c:v>4.817363636363637E-3</c:v>
                </c:pt>
                <c:pt idx="3746">
                  <c:v>4.7392727272727274E-3</c:v>
                </c:pt>
                <c:pt idx="3747">
                  <c:v>4.745363636363637E-3</c:v>
                </c:pt>
                <c:pt idx="3748">
                  <c:v>4.8358181818181824E-3</c:v>
                </c:pt>
                <c:pt idx="3749">
                  <c:v>4.8598181818181813E-3</c:v>
                </c:pt>
                <c:pt idx="3750">
                  <c:v>5.1058181818181819E-3</c:v>
                </c:pt>
                <c:pt idx="3751">
                  <c:v>5.2470000000000008E-3</c:v>
                </c:pt>
                <c:pt idx="3752">
                  <c:v>5.1783636363636363E-3</c:v>
                </c:pt>
                <c:pt idx="3753">
                  <c:v>5.1990909090909093E-3</c:v>
                </c:pt>
                <c:pt idx="3754">
                  <c:v>5.2391999999999994E-3</c:v>
                </c:pt>
                <c:pt idx="3755">
                  <c:v>5.2017777777777774E-3</c:v>
                </c:pt>
                <c:pt idx="3756">
                  <c:v>5.2265000000000002E-3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065600"/>
        <c:axId val="56119808"/>
      </c:lineChart>
      <c:catAx>
        <c:axId val="167065600"/>
        <c:scaling>
          <c:orientation val="minMax"/>
        </c:scaling>
        <c:delete val="1"/>
        <c:axPos val="b"/>
        <c:majorTickMark val="out"/>
        <c:minorTickMark val="none"/>
        <c:tickLblPos val="nextTo"/>
        <c:crossAx val="56119808"/>
        <c:crosses val="autoZero"/>
        <c:auto val="1"/>
        <c:lblAlgn val="ctr"/>
        <c:lblOffset val="100"/>
        <c:noMultiLvlLbl val="0"/>
      </c:catAx>
      <c:valAx>
        <c:axId val="561198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70656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30205732034387495"/>
          <c:y val="0.65691936057136813"/>
          <c:w val="0.18157828305979812"/>
          <c:h val="0.14180495115710851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7684113015284855E-2"/>
          <c:y val="0"/>
          <c:w val="0.96924393709433743"/>
          <c:h val="0.73220686865394891"/>
        </c:manualLayout>
      </c:layout>
      <c:lineChart>
        <c:grouping val="standard"/>
        <c:varyColors val="0"/>
        <c:ser>
          <c:idx val="0"/>
          <c:order val="0"/>
          <c:tx>
            <c:strRef>
              <c:f>CH1_0000!$A$2</c:f>
              <c:strCache>
                <c:ptCount val="1"/>
                <c:pt idx="0">
                  <c:v>Signal A</c:v>
                </c:pt>
              </c:strCache>
            </c:strRef>
          </c:tx>
          <c:spPr>
            <a:ln w="12700">
              <a:solidFill>
                <a:srgbClr val="C00000"/>
              </a:solidFill>
              <a:prstDash val="sysDash"/>
            </a:ln>
          </c:spPr>
          <c:marker>
            <c:symbol val="none"/>
          </c:marker>
          <c:val>
            <c:numRef>
              <c:f>CH1_0000!$EFI$2:$EHV$2</c:f>
              <c:numCache>
                <c:formatCode>General</c:formatCode>
                <c:ptCount val="66"/>
                <c:pt idx="0">
                  <c:v>2.6657272727272727E-3</c:v>
                </c:pt>
                <c:pt idx="1">
                  <c:v>2.7893636363636363E-3</c:v>
                </c:pt>
                <c:pt idx="2">
                  <c:v>2.8754545454545452E-3</c:v>
                </c:pt>
                <c:pt idx="3">
                  <c:v>2.8897272727272725E-3</c:v>
                </c:pt>
                <c:pt idx="4">
                  <c:v>2.8115454545454546E-3</c:v>
                </c:pt>
                <c:pt idx="5">
                  <c:v>3.1196363636363635E-3</c:v>
                </c:pt>
                <c:pt idx="6">
                  <c:v>3.2086363636363636E-3</c:v>
                </c:pt>
                <c:pt idx="7">
                  <c:v>3.2565454545454547E-3</c:v>
                </c:pt>
                <c:pt idx="8">
                  <c:v>3.2688181818181822E-3</c:v>
                </c:pt>
                <c:pt idx="9">
                  <c:v>3.3885454545454548E-3</c:v>
                </c:pt>
                <c:pt idx="10">
                  <c:v>3.5167272727272725E-3</c:v>
                </c:pt>
                <c:pt idx="11">
                  <c:v>3.5901818181818175E-3</c:v>
                </c:pt>
                <c:pt idx="12">
                  <c:v>3.591181818181818E-3</c:v>
                </c:pt>
                <c:pt idx="13">
                  <c:v>3.6784545454545447E-3</c:v>
                </c:pt>
                <c:pt idx="14">
                  <c:v>3.5040000000000002E-3</c:v>
                </c:pt>
                <c:pt idx="15">
                  <c:v>3.7162727272727278E-3</c:v>
                </c:pt>
                <c:pt idx="16">
                  <c:v>3.5863636363636362E-3</c:v>
                </c:pt>
                <c:pt idx="17">
                  <c:v>3.6511818181818186E-3</c:v>
                </c:pt>
                <c:pt idx="18">
                  <c:v>3.7374545454545464E-3</c:v>
                </c:pt>
                <c:pt idx="19">
                  <c:v>3.8329090909090908E-3</c:v>
                </c:pt>
                <c:pt idx="20">
                  <c:v>3.8130909090909088E-3</c:v>
                </c:pt>
                <c:pt idx="21">
                  <c:v>3.7782727272727273E-3</c:v>
                </c:pt>
                <c:pt idx="22">
                  <c:v>3.8148181818181818E-3</c:v>
                </c:pt>
                <c:pt idx="23">
                  <c:v>3.8678181818181819E-3</c:v>
                </c:pt>
                <c:pt idx="24">
                  <c:v>3.8574545454545454E-3</c:v>
                </c:pt>
                <c:pt idx="25">
                  <c:v>4.0951818181818181E-3</c:v>
                </c:pt>
                <c:pt idx="26">
                  <c:v>3.7514545454545457E-3</c:v>
                </c:pt>
                <c:pt idx="27">
                  <c:v>3.7472727272727271E-3</c:v>
                </c:pt>
                <c:pt idx="28">
                  <c:v>3.6464545454545456E-3</c:v>
                </c:pt>
                <c:pt idx="29">
                  <c:v>3.5763636363636358E-3</c:v>
                </c:pt>
                <c:pt idx="30">
                  <c:v>3.4799999999999996E-3</c:v>
                </c:pt>
                <c:pt idx="31">
                  <c:v>3.3355454545454548E-3</c:v>
                </c:pt>
                <c:pt idx="32">
                  <c:v>3.5133636363636365E-3</c:v>
                </c:pt>
                <c:pt idx="33">
                  <c:v>3.3613636363636372E-3</c:v>
                </c:pt>
                <c:pt idx="34">
                  <c:v>3.3250909090909095E-3</c:v>
                </c:pt>
                <c:pt idx="35">
                  <c:v>3.2621818181818182E-3</c:v>
                </c:pt>
                <c:pt idx="36">
                  <c:v>3.3075454545454545E-3</c:v>
                </c:pt>
                <c:pt idx="37">
                  <c:v>3.511636363636363E-3</c:v>
                </c:pt>
                <c:pt idx="38">
                  <c:v>3.3690909090909088E-3</c:v>
                </c:pt>
                <c:pt idx="39">
                  <c:v>3.4069999999999999E-3</c:v>
                </c:pt>
                <c:pt idx="40">
                  <c:v>3.3880000000000004E-3</c:v>
                </c:pt>
                <c:pt idx="41">
                  <c:v>3.4563636363636368E-3</c:v>
                </c:pt>
                <c:pt idx="42">
                  <c:v>3.5346363636363644E-3</c:v>
                </c:pt>
                <c:pt idx="43">
                  <c:v>3.1493636363636363E-3</c:v>
                </c:pt>
                <c:pt idx="44">
                  <c:v>3.2263636363636366E-3</c:v>
                </c:pt>
                <c:pt idx="45">
                  <c:v>3.1982727272727271E-3</c:v>
                </c:pt>
                <c:pt idx="46">
                  <c:v>3.2449999999999996E-3</c:v>
                </c:pt>
                <c:pt idx="47">
                  <c:v>3.1179999999999997E-3</c:v>
                </c:pt>
                <c:pt idx="48">
                  <c:v>2.9668181818181816E-3</c:v>
                </c:pt>
                <c:pt idx="49">
                  <c:v>2.9978181818181822E-3</c:v>
                </c:pt>
                <c:pt idx="50">
                  <c:v>2.832454545454546E-3</c:v>
                </c:pt>
                <c:pt idx="51">
                  <c:v>2.6500909090909092E-3</c:v>
                </c:pt>
                <c:pt idx="52">
                  <c:v>2.4709090909090909E-3</c:v>
                </c:pt>
                <c:pt idx="53">
                  <c:v>2.3573636363636362E-3</c:v>
                </c:pt>
                <c:pt idx="54">
                  <c:v>2.3982727272727268E-3</c:v>
                </c:pt>
                <c:pt idx="55">
                  <c:v>2.3696363636363628E-3</c:v>
                </c:pt>
                <c:pt idx="56">
                  <c:v>2.5710909090909087E-3</c:v>
                </c:pt>
                <c:pt idx="57">
                  <c:v>2.308272727272727E-3</c:v>
                </c:pt>
                <c:pt idx="58">
                  <c:v>2.0988181818181817E-3</c:v>
                </c:pt>
                <c:pt idx="59">
                  <c:v>2.070090909090909E-3</c:v>
                </c:pt>
                <c:pt idx="60">
                  <c:v>1.9714545454545453E-3</c:v>
                </c:pt>
                <c:pt idx="61">
                  <c:v>1.9270000000000001E-3</c:v>
                </c:pt>
                <c:pt idx="62">
                  <c:v>2.0412727272727275E-3</c:v>
                </c:pt>
                <c:pt idx="63">
                  <c:v>1.9688181818181818E-3</c:v>
                </c:pt>
                <c:pt idx="64">
                  <c:v>1.9925454545454547E-3</c:v>
                </c:pt>
                <c:pt idx="65">
                  <c:v>1.9540000000000004E-3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CH1_0000!$A$8</c:f>
              <c:strCache>
                <c:ptCount val="1"/>
                <c:pt idx="0">
                  <c:v>Signal B</c:v>
                </c:pt>
              </c:strCache>
            </c:strRef>
          </c:tx>
          <c:spPr>
            <a:ln w="12700">
              <a:solidFill>
                <a:schemeClr val="tx1"/>
              </a:solidFill>
              <a:prstDash val="solid"/>
            </a:ln>
          </c:spPr>
          <c:marker>
            <c:symbol val="none"/>
          </c:marker>
          <c:val>
            <c:numRef>
              <c:f>CH1_0000!$EFI$8:$EHV$8</c:f>
              <c:numCache>
                <c:formatCode>General</c:formatCode>
                <c:ptCount val="66"/>
                <c:pt idx="0">
                  <c:v>2.6657272727272727E-3</c:v>
                </c:pt>
                <c:pt idx="1">
                  <c:v>2.6893636363636364E-3</c:v>
                </c:pt>
                <c:pt idx="2">
                  <c:v>2.6754545454545451E-3</c:v>
                </c:pt>
                <c:pt idx="3">
                  <c:v>2.5897272727272726E-3</c:v>
                </c:pt>
                <c:pt idx="4">
                  <c:v>2.4115454545454544E-3</c:v>
                </c:pt>
                <c:pt idx="5">
                  <c:v>2.5196363636363637E-3</c:v>
                </c:pt>
                <c:pt idx="6">
                  <c:v>2.4086363636363637E-3</c:v>
                </c:pt>
                <c:pt idx="7">
                  <c:v>2.056545454545455E-3</c:v>
                </c:pt>
                <c:pt idx="8">
                  <c:v>2.2688181818181822E-3</c:v>
                </c:pt>
                <c:pt idx="9">
                  <c:v>2.1885454545454552E-3</c:v>
                </c:pt>
                <c:pt idx="10">
                  <c:v>2.0167272727272725E-3</c:v>
                </c:pt>
                <c:pt idx="11">
                  <c:v>1.8901818181818175E-3</c:v>
                </c:pt>
                <c:pt idx="12">
                  <c:v>1.9911818181818182E-3</c:v>
                </c:pt>
                <c:pt idx="13">
                  <c:v>2.1784545454545446E-3</c:v>
                </c:pt>
                <c:pt idx="14">
                  <c:v>2.2040000000000002E-3</c:v>
                </c:pt>
                <c:pt idx="15">
                  <c:v>2.816272727272728E-3</c:v>
                </c:pt>
                <c:pt idx="16">
                  <c:v>2.7863636363636363E-3</c:v>
                </c:pt>
                <c:pt idx="17">
                  <c:v>2.6511818181818186E-3</c:v>
                </c:pt>
                <c:pt idx="18">
                  <c:v>2.5374545454545467E-3</c:v>
                </c:pt>
                <c:pt idx="19">
                  <c:v>2.5329090909090909E-3</c:v>
                </c:pt>
                <c:pt idx="20">
                  <c:v>2.413090909090909E-3</c:v>
                </c:pt>
                <c:pt idx="21">
                  <c:v>2.1782727272727275E-3</c:v>
                </c:pt>
                <c:pt idx="22">
                  <c:v>2.0148181818181819E-3</c:v>
                </c:pt>
                <c:pt idx="23">
                  <c:v>1.8678181818181819E-3</c:v>
                </c:pt>
                <c:pt idx="24">
                  <c:v>1.6574545454545453E-3</c:v>
                </c:pt>
                <c:pt idx="25">
                  <c:v>1.5951818181818181E-3</c:v>
                </c:pt>
                <c:pt idx="26">
                  <c:v>1.3514545454545459E-3</c:v>
                </c:pt>
                <c:pt idx="27">
                  <c:v>1.4472727272727272E-3</c:v>
                </c:pt>
                <c:pt idx="28">
                  <c:v>1.5464545454545457E-3</c:v>
                </c:pt>
                <c:pt idx="29">
                  <c:v>1.7763636363636358E-3</c:v>
                </c:pt>
                <c:pt idx="30">
                  <c:v>1.8799999999999995E-3</c:v>
                </c:pt>
                <c:pt idx="31">
                  <c:v>1.8355454545454547E-3</c:v>
                </c:pt>
                <c:pt idx="32">
                  <c:v>1.8133636363636366E-3</c:v>
                </c:pt>
                <c:pt idx="33">
                  <c:v>1.4613636363636372E-3</c:v>
                </c:pt>
                <c:pt idx="34">
                  <c:v>1.6250909090909096E-3</c:v>
                </c:pt>
                <c:pt idx="35">
                  <c:v>1.8621818181818182E-3</c:v>
                </c:pt>
                <c:pt idx="36">
                  <c:v>2.1075454545454548E-3</c:v>
                </c:pt>
                <c:pt idx="37">
                  <c:v>2.7116363636363631E-3</c:v>
                </c:pt>
                <c:pt idx="38">
                  <c:v>2.1690909090909087E-3</c:v>
                </c:pt>
                <c:pt idx="39">
                  <c:v>1.9069999999999998E-3</c:v>
                </c:pt>
                <c:pt idx="40">
                  <c:v>1.6880000000000005E-3</c:v>
                </c:pt>
                <c:pt idx="41">
                  <c:v>1.8563636363636367E-3</c:v>
                </c:pt>
                <c:pt idx="42">
                  <c:v>2.0346363636363643E-3</c:v>
                </c:pt>
                <c:pt idx="43">
                  <c:v>1.8493636363636364E-3</c:v>
                </c:pt>
                <c:pt idx="44">
                  <c:v>2.3263636363636368E-3</c:v>
                </c:pt>
                <c:pt idx="45">
                  <c:v>2.3982727272727272E-3</c:v>
                </c:pt>
                <c:pt idx="46">
                  <c:v>2.2449999999999996E-3</c:v>
                </c:pt>
                <c:pt idx="47">
                  <c:v>1.9179999999999998E-3</c:v>
                </c:pt>
                <c:pt idx="48">
                  <c:v>1.5668181818181816E-3</c:v>
                </c:pt>
                <c:pt idx="49">
                  <c:v>1.3978181818181821E-3</c:v>
                </c:pt>
                <c:pt idx="50">
                  <c:v>1.332454545454546E-3</c:v>
                </c:pt>
                <c:pt idx="51">
                  <c:v>9.5009090909090933E-4</c:v>
                </c:pt>
                <c:pt idx="52">
                  <c:v>7.7090909090909098E-4</c:v>
                </c:pt>
                <c:pt idx="53">
                  <c:v>8.5736363636363614E-4</c:v>
                </c:pt>
                <c:pt idx="54">
                  <c:v>8.9827272727272672E-4</c:v>
                </c:pt>
                <c:pt idx="55">
                  <c:v>8.6963636363636279E-4</c:v>
                </c:pt>
                <c:pt idx="56">
                  <c:v>8.7109090909090882E-4</c:v>
                </c:pt>
                <c:pt idx="57">
                  <c:v>8.0827272727272692E-4</c:v>
                </c:pt>
                <c:pt idx="58">
                  <c:v>8.9881818181818183E-4</c:v>
                </c:pt>
                <c:pt idx="59">
                  <c:v>1.070090909090909E-3</c:v>
                </c:pt>
                <c:pt idx="60">
                  <c:v>1.1714545454545454E-3</c:v>
                </c:pt>
                <c:pt idx="61">
                  <c:v>1.3270000000000001E-3</c:v>
                </c:pt>
                <c:pt idx="62">
                  <c:v>1.6412727272727275E-3</c:v>
                </c:pt>
                <c:pt idx="63">
                  <c:v>1.7688181818181817E-3</c:v>
                </c:pt>
                <c:pt idx="64">
                  <c:v>1.8925454545454547E-3</c:v>
                </c:pt>
                <c:pt idx="65">
                  <c:v>1.9540000000000004E-3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822336"/>
        <c:axId val="56122688"/>
      </c:lineChart>
      <c:catAx>
        <c:axId val="167822336"/>
        <c:scaling>
          <c:orientation val="minMax"/>
        </c:scaling>
        <c:delete val="1"/>
        <c:axPos val="b"/>
        <c:majorTickMark val="out"/>
        <c:minorTickMark val="none"/>
        <c:tickLblPos val="nextTo"/>
        <c:crossAx val="56122688"/>
        <c:crosses val="autoZero"/>
        <c:auto val="1"/>
        <c:lblAlgn val="ctr"/>
        <c:lblOffset val="100"/>
        <c:noMultiLvlLbl val="0"/>
      </c:catAx>
      <c:valAx>
        <c:axId val="561226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782233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06447-E310-492D-839E-C57C6FF2DD51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3C8DC-1881-4FB4-9B41-CCA42F9C3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8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CarrierFig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C8DC-1881-4FB4-9B41-CCA42F9C34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4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imgres?imgurl=http://download.intel.com/pressroom/kits/pentiumee/pentiumee_processor_back.jpg&amp;imgrefurl=http://www.intel.com/pressroom/kits/pentiumee/index.htm&amp;h=1323&amp;w=1500&amp;sz=786&amp;tbnid=G3tdv7VKvbZPOM:&amp;tbnh=132&amp;tbnw=150&amp;prev=/images?q=processor+picture&amp;usg=__2CzuDg3JJFLb0M-_FSKY1xyspZw=&amp;ei=fi-8SuXnHoPT8Qa26rySDg&amp;sa=X&amp;oi=image_result&amp;resnum=3&amp;ct=imag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27788" y="1295400"/>
            <a:ext cx="6553200" cy="4489068"/>
            <a:chOff x="1827788" y="1295400"/>
            <a:chExt cx="6553200" cy="4489068"/>
          </a:xfrm>
        </p:grpSpPr>
        <p:grpSp>
          <p:nvGrpSpPr>
            <p:cNvPr id="18" name="Group 17"/>
            <p:cNvGrpSpPr/>
            <p:nvPr/>
          </p:nvGrpSpPr>
          <p:grpSpPr>
            <a:xfrm>
              <a:off x="1827788" y="1295400"/>
              <a:ext cx="3048000" cy="3815538"/>
              <a:chOff x="-525620" y="2511150"/>
              <a:chExt cx="3048000" cy="3815538"/>
            </a:xfrm>
          </p:grpSpPr>
          <p:pic>
            <p:nvPicPr>
              <p:cNvPr id="1051" name="Picture 27" descr="http://www.intel.com/pressroom/kits/pentiumee/index.htm">
                <a:hlinkClick r:id="rId2"/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1950" y="4495800"/>
                <a:ext cx="2062262" cy="1828800"/>
              </a:xfrm>
              <a:prstGeom prst="rect">
                <a:avLst/>
              </a:prstGeom>
              <a:noFill/>
            </p:spPr>
          </p:pic>
          <p:pic>
            <p:nvPicPr>
              <p:cNvPr id="1052" name="Picture 28" descr="C:\Users\Alenka.AlenkaPC\AppData\Local\Microsoft\Windows\Temporary Internet Files\Content.IE5\4F36GYOM\MPj03163850000[1]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-525620" y="3188421"/>
                <a:ext cx="1828800" cy="1264920"/>
              </a:xfrm>
              <a:prstGeom prst="rect">
                <a:avLst/>
              </a:prstGeom>
              <a:noFill/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396821" y="5957356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Alice</a:t>
                </a:r>
                <a:endParaRPr lang="en-US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-525620" y="2511150"/>
                <a:ext cx="304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Eve</a:t>
                </a:r>
              </a:p>
              <a:p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EM emanations</a:t>
                </a:r>
                <a:endParaRPr lang="en-US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 rot="1560000">
                <a:off x="858100" y="3926113"/>
                <a:ext cx="940159" cy="704044"/>
                <a:chOff x="618185" y="3829319"/>
                <a:chExt cx="940159" cy="704044"/>
              </a:xfrm>
            </p:grpSpPr>
            <p:sp>
              <p:nvSpPr>
                <p:cNvPr id="26" name="Freeform 25"/>
                <p:cNvSpPr/>
                <p:nvPr/>
              </p:nvSpPr>
              <p:spPr>
                <a:xfrm>
                  <a:off x="824248" y="4217831"/>
                  <a:ext cx="437882" cy="315532"/>
                </a:xfrm>
                <a:custGeom>
                  <a:avLst/>
                  <a:gdLst>
                    <a:gd name="connsiteX0" fmla="*/ 0 w 437882"/>
                    <a:gd name="connsiteY0" fmla="*/ 122349 h 315532"/>
                    <a:gd name="connsiteX1" fmla="*/ 257577 w 437882"/>
                    <a:gd name="connsiteY1" fmla="*/ 32197 h 315532"/>
                    <a:gd name="connsiteX2" fmla="*/ 437882 w 437882"/>
                    <a:gd name="connsiteY2" fmla="*/ 315532 h 315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7882" h="315532">
                      <a:moveTo>
                        <a:pt x="0" y="122349"/>
                      </a:moveTo>
                      <a:cubicBezTo>
                        <a:pt x="92298" y="61174"/>
                        <a:pt x="184597" y="0"/>
                        <a:pt x="257577" y="32197"/>
                      </a:cubicBezTo>
                      <a:cubicBezTo>
                        <a:pt x="330557" y="64394"/>
                        <a:pt x="399245" y="283335"/>
                        <a:pt x="437882" y="315532"/>
                      </a:cubicBez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618185" y="3988158"/>
                  <a:ext cx="824248" cy="480811"/>
                </a:xfrm>
                <a:custGeom>
                  <a:avLst/>
                  <a:gdLst>
                    <a:gd name="connsiteX0" fmla="*/ 0 w 824248"/>
                    <a:gd name="connsiteY0" fmla="*/ 223234 h 480811"/>
                    <a:gd name="connsiteX1" fmla="*/ 502276 w 824248"/>
                    <a:gd name="connsiteY1" fmla="*/ 42929 h 480811"/>
                    <a:gd name="connsiteX2" fmla="*/ 824248 w 824248"/>
                    <a:gd name="connsiteY2" fmla="*/ 480811 h 480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24248" h="480811">
                      <a:moveTo>
                        <a:pt x="0" y="223234"/>
                      </a:moveTo>
                      <a:cubicBezTo>
                        <a:pt x="182450" y="111617"/>
                        <a:pt x="364901" y="0"/>
                        <a:pt x="502276" y="42929"/>
                      </a:cubicBezTo>
                      <a:cubicBezTo>
                        <a:pt x="639651" y="85859"/>
                        <a:pt x="749121" y="429296"/>
                        <a:pt x="824248" y="480811"/>
                      </a:cubicBez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>
                  <a:off x="682580" y="3829319"/>
                  <a:ext cx="875764" cy="549498"/>
                </a:xfrm>
                <a:custGeom>
                  <a:avLst/>
                  <a:gdLst>
                    <a:gd name="connsiteX0" fmla="*/ 0 w 875764"/>
                    <a:gd name="connsiteY0" fmla="*/ 111616 h 549498"/>
                    <a:gd name="connsiteX1" fmla="*/ 592428 w 875764"/>
                    <a:gd name="connsiteY1" fmla="*/ 72980 h 549498"/>
                    <a:gd name="connsiteX2" fmla="*/ 875764 w 875764"/>
                    <a:gd name="connsiteY2" fmla="*/ 549498 h 549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75764" h="549498">
                      <a:moveTo>
                        <a:pt x="0" y="111616"/>
                      </a:moveTo>
                      <a:cubicBezTo>
                        <a:pt x="223233" y="55808"/>
                        <a:pt x="446467" y="0"/>
                        <a:pt x="592428" y="72980"/>
                      </a:cubicBezTo>
                      <a:cubicBezTo>
                        <a:pt x="738389" y="145960"/>
                        <a:pt x="802784" y="459346"/>
                        <a:pt x="875764" y="549498"/>
                      </a:cubicBez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pic>
          <p:nvPicPr>
            <p:cNvPr id="1026" name="Picture 2" descr="C:\Users\azajic\AppData\Local\Microsoft\Windows\INetCache\Content.IE5\IYJ56OH9\MC900440388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692626" y="2511751"/>
              <a:ext cx="1066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4705452" y="1851715"/>
              <a:ext cx="3505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Evan</a:t>
              </a:r>
            </a:p>
            <a:p>
              <a:r>
                <a:rPr lang="en-US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Sound emanations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31" name="Picture 7" descr="C:\Users\azajic\AppData\Local\Microsoft\Windows\INetCache\Content.IE5\ZNZQ969F\MC900364082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01" y="4829318"/>
              <a:ext cx="837199" cy="955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 flipH="1" flipV="1">
              <a:off x="4258410" y="4724400"/>
              <a:ext cx="1075590" cy="6614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875788" y="3987435"/>
              <a:ext cx="3505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Evita</a:t>
              </a:r>
              <a:endPara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Power Fluctuations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5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078429"/>
              </p:ext>
            </p:extLst>
          </p:nvPr>
        </p:nvGraphicFramePr>
        <p:xfrm>
          <a:off x="228600" y="-228600"/>
          <a:ext cx="7383731" cy="4285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5071"/>
              </p:ext>
            </p:extLst>
          </p:nvPr>
        </p:nvGraphicFramePr>
        <p:xfrm>
          <a:off x="1610096" y="3505200"/>
          <a:ext cx="3886200" cy="344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Oval 4"/>
          <p:cNvSpPr/>
          <p:nvPr/>
        </p:nvSpPr>
        <p:spPr>
          <a:xfrm>
            <a:off x="6553200" y="1981200"/>
            <a:ext cx="3810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4"/>
          </p:cNvCxnSpPr>
          <p:nvPr/>
        </p:nvCxnSpPr>
        <p:spPr>
          <a:xfrm flipH="1">
            <a:off x="5257800" y="2590800"/>
            <a:ext cx="1485900" cy="288471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0"/>
          </p:cNvCxnSpPr>
          <p:nvPr/>
        </p:nvCxnSpPr>
        <p:spPr>
          <a:xfrm flipH="1">
            <a:off x="2590800" y="1981200"/>
            <a:ext cx="4152900" cy="16764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600200" y="3505200"/>
            <a:ext cx="3819896" cy="276231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372096" y="3880759"/>
            <a:ext cx="152400" cy="234041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34987" y="3929251"/>
            <a:ext cx="152400" cy="234041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38360" y="4114800"/>
            <a:ext cx="152400" cy="234041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79157" y="4718959"/>
            <a:ext cx="152400" cy="234041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99104" y="4637317"/>
            <a:ext cx="152400" cy="234041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61995" y="5003965"/>
            <a:ext cx="152400" cy="234041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65368" y="4871358"/>
            <a:ext cx="152400" cy="234041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06165" y="5475517"/>
            <a:ext cx="152400" cy="234041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334667" y="5509503"/>
            <a:ext cx="1658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Measurement</a:t>
            </a:r>
          </a:p>
          <a:p>
            <a:pPr algn="ctr"/>
            <a:r>
              <a:rPr lang="en-US" sz="2000" dirty="0" smtClean="0"/>
              <a:t>Sampling</a:t>
            </a:r>
            <a:endParaRPr lang="en-US" sz="2000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2175304" y="4886355"/>
            <a:ext cx="567896" cy="706182"/>
          </a:xfrm>
          <a:prstGeom prst="straightConnector1">
            <a:avLst/>
          </a:prstGeom>
          <a:ln w="12700">
            <a:solidFill>
              <a:srgbClr val="00206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016897" y="5239447"/>
            <a:ext cx="121298" cy="353090"/>
          </a:xfrm>
          <a:prstGeom prst="straightConnector1">
            <a:avLst/>
          </a:prstGeom>
          <a:ln w="12700">
            <a:solidFill>
              <a:srgbClr val="00206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605432" y="5120985"/>
            <a:ext cx="436136" cy="471552"/>
          </a:xfrm>
          <a:prstGeom prst="straightConnector1">
            <a:avLst/>
          </a:prstGeom>
          <a:ln w="12700">
            <a:solidFill>
              <a:srgbClr val="00206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0" idx="3"/>
          </p:cNvCxnSpPr>
          <p:nvPr/>
        </p:nvCxnSpPr>
        <p:spPr>
          <a:xfrm flipV="1">
            <a:off x="3993134" y="5592538"/>
            <a:ext cx="670298" cy="270908"/>
          </a:xfrm>
          <a:prstGeom prst="straightConnector1">
            <a:avLst/>
          </a:prstGeom>
          <a:ln w="12700">
            <a:solidFill>
              <a:srgbClr val="00206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/>
          <p:cNvCxnSpPr/>
          <p:nvPr/>
        </p:nvCxnSpPr>
        <p:spPr>
          <a:xfrm>
            <a:off x="6172200" y="17526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/>
          <p:cNvSpPr txBox="1"/>
          <p:nvPr/>
        </p:nvSpPr>
        <p:spPr>
          <a:xfrm>
            <a:off x="6392219" y="132766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3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9717" y="706777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565718" y="994075"/>
            <a:ext cx="171822" cy="164068"/>
          </a:xfrm>
          <a:prstGeom prst="down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560016" y="2209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1" name="Down Arrow 70"/>
          <p:cNvSpPr/>
          <p:nvPr/>
        </p:nvSpPr>
        <p:spPr>
          <a:xfrm>
            <a:off x="3883490" y="1306042"/>
            <a:ext cx="284775" cy="28719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532497" y="670909"/>
            <a:ext cx="154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Measure </a:t>
            </a:r>
            <a:r>
              <a:rPr lang="en-US" dirty="0" smtClean="0"/>
              <a:t>this</a:t>
            </a:r>
            <a:br>
              <a:rPr lang="en-US" dirty="0" smtClean="0"/>
            </a:br>
            <a:r>
              <a:rPr lang="en-US" dirty="0" smtClean="0"/>
              <a:t>Periodic </a:t>
            </a:r>
            <a:r>
              <a:rPr lang="en-US" dirty="0"/>
              <a:t>Signal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98487" y="3002907"/>
            <a:ext cx="70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</a:t>
            </a:r>
            <a:r>
              <a:rPr lang="en-US" dirty="0" smtClean="0"/>
              <a:t> B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9746" y="1295400"/>
            <a:ext cx="1612869" cy="2159947"/>
            <a:chOff x="169746" y="2387677"/>
            <a:chExt cx="1612869" cy="1067670"/>
          </a:xfrm>
        </p:grpSpPr>
        <p:sp>
          <p:nvSpPr>
            <p:cNvPr id="81" name="Freeform 80"/>
            <p:cNvSpPr/>
            <p:nvPr/>
          </p:nvSpPr>
          <p:spPr>
            <a:xfrm>
              <a:off x="184731" y="2387677"/>
              <a:ext cx="1597884" cy="1062722"/>
            </a:xfrm>
            <a:custGeom>
              <a:avLst/>
              <a:gdLst>
                <a:gd name="connsiteX0" fmla="*/ 0 w 1745673"/>
                <a:gd name="connsiteY0" fmla="*/ 755757 h 831673"/>
                <a:gd name="connsiteX1" fmla="*/ 181369 w 1745673"/>
                <a:gd name="connsiteY1" fmla="*/ 649959 h 831673"/>
                <a:gd name="connsiteX2" fmla="*/ 324952 w 1745673"/>
                <a:gd name="connsiteY2" fmla="*/ 22725 h 831673"/>
                <a:gd name="connsiteX3" fmla="*/ 460978 w 1745673"/>
                <a:gd name="connsiteY3" fmla="*/ 128524 h 831673"/>
                <a:gd name="connsiteX4" fmla="*/ 544106 w 1745673"/>
                <a:gd name="connsiteY4" fmla="*/ 37839 h 831673"/>
                <a:gd name="connsiteX5" fmla="*/ 649904 w 1745673"/>
                <a:gd name="connsiteY5" fmla="*/ 98296 h 831673"/>
                <a:gd name="connsiteX6" fmla="*/ 921957 w 1745673"/>
                <a:gd name="connsiteY6" fmla="*/ 90739 h 831673"/>
                <a:gd name="connsiteX7" fmla="*/ 982413 w 1745673"/>
                <a:gd name="connsiteY7" fmla="*/ 256993 h 831673"/>
                <a:gd name="connsiteX8" fmla="*/ 1012641 w 1745673"/>
                <a:gd name="connsiteY8" fmla="*/ 476147 h 831673"/>
                <a:gd name="connsiteX9" fmla="*/ 1042869 w 1745673"/>
                <a:gd name="connsiteY9" fmla="*/ 823770 h 831673"/>
                <a:gd name="connsiteX10" fmla="*/ 1148668 w 1745673"/>
                <a:gd name="connsiteY10" fmla="*/ 717972 h 831673"/>
                <a:gd name="connsiteX11" fmla="*/ 1745673 w 1745673"/>
                <a:gd name="connsiteY11" fmla="*/ 702858 h 831673"/>
                <a:gd name="connsiteX0" fmla="*/ 0 w 1745673"/>
                <a:gd name="connsiteY0" fmla="*/ 755757 h 831268"/>
                <a:gd name="connsiteX1" fmla="*/ 181369 w 1745673"/>
                <a:gd name="connsiteY1" fmla="*/ 649959 h 831268"/>
                <a:gd name="connsiteX2" fmla="*/ 324952 w 1745673"/>
                <a:gd name="connsiteY2" fmla="*/ 22725 h 831268"/>
                <a:gd name="connsiteX3" fmla="*/ 460978 w 1745673"/>
                <a:gd name="connsiteY3" fmla="*/ 128524 h 831268"/>
                <a:gd name="connsiteX4" fmla="*/ 544106 w 1745673"/>
                <a:gd name="connsiteY4" fmla="*/ 37839 h 831268"/>
                <a:gd name="connsiteX5" fmla="*/ 649904 w 1745673"/>
                <a:gd name="connsiteY5" fmla="*/ 98296 h 831268"/>
                <a:gd name="connsiteX6" fmla="*/ 921957 w 1745673"/>
                <a:gd name="connsiteY6" fmla="*/ 90739 h 831268"/>
                <a:gd name="connsiteX7" fmla="*/ 982413 w 1745673"/>
                <a:gd name="connsiteY7" fmla="*/ 256993 h 831268"/>
                <a:gd name="connsiteX8" fmla="*/ 1012641 w 1745673"/>
                <a:gd name="connsiteY8" fmla="*/ 476147 h 831268"/>
                <a:gd name="connsiteX9" fmla="*/ 1042869 w 1745673"/>
                <a:gd name="connsiteY9" fmla="*/ 823770 h 831268"/>
                <a:gd name="connsiteX10" fmla="*/ 1148668 w 1745673"/>
                <a:gd name="connsiteY10" fmla="*/ 717972 h 831268"/>
                <a:gd name="connsiteX11" fmla="*/ 1745673 w 1745673"/>
                <a:gd name="connsiteY11" fmla="*/ 755757 h 831268"/>
                <a:gd name="connsiteX0" fmla="*/ 0 w 1745673"/>
                <a:gd name="connsiteY0" fmla="*/ 755757 h 831213"/>
                <a:gd name="connsiteX1" fmla="*/ 181369 w 1745673"/>
                <a:gd name="connsiteY1" fmla="*/ 649959 h 831213"/>
                <a:gd name="connsiteX2" fmla="*/ 324952 w 1745673"/>
                <a:gd name="connsiteY2" fmla="*/ 22725 h 831213"/>
                <a:gd name="connsiteX3" fmla="*/ 460978 w 1745673"/>
                <a:gd name="connsiteY3" fmla="*/ 128524 h 831213"/>
                <a:gd name="connsiteX4" fmla="*/ 544106 w 1745673"/>
                <a:gd name="connsiteY4" fmla="*/ 37839 h 831213"/>
                <a:gd name="connsiteX5" fmla="*/ 649904 w 1745673"/>
                <a:gd name="connsiteY5" fmla="*/ 98296 h 831213"/>
                <a:gd name="connsiteX6" fmla="*/ 921957 w 1745673"/>
                <a:gd name="connsiteY6" fmla="*/ 90739 h 831213"/>
                <a:gd name="connsiteX7" fmla="*/ 982413 w 1745673"/>
                <a:gd name="connsiteY7" fmla="*/ 256993 h 831213"/>
                <a:gd name="connsiteX8" fmla="*/ 1012641 w 1745673"/>
                <a:gd name="connsiteY8" fmla="*/ 476147 h 831213"/>
                <a:gd name="connsiteX9" fmla="*/ 1042869 w 1745673"/>
                <a:gd name="connsiteY9" fmla="*/ 823770 h 831213"/>
                <a:gd name="connsiteX10" fmla="*/ 1148668 w 1745673"/>
                <a:gd name="connsiteY10" fmla="*/ 717972 h 831213"/>
                <a:gd name="connsiteX11" fmla="*/ 1745673 w 1745673"/>
                <a:gd name="connsiteY11" fmla="*/ 763314 h 831213"/>
                <a:gd name="connsiteX0" fmla="*/ 0 w 1745673"/>
                <a:gd name="connsiteY0" fmla="*/ 755757 h 829065"/>
                <a:gd name="connsiteX1" fmla="*/ 181369 w 1745673"/>
                <a:gd name="connsiteY1" fmla="*/ 649959 h 829065"/>
                <a:gd name="connsiteX2" fmla="*/ 324952 w 1745673"/>
                <a:gd name="connsiteY2" fmla="*/ 22725 h 829065"/>
                <a:gd name="connsiteX3" fmla="*/ 460978 w 1745673"/>
                <a:gd name="connsiteY3" fmla="*/ 128524 h 829065"/>
                <a:gd name="connsiteX4" fmla="*/ 544106 w 1745673"/>
                <a:gd name="connsiteY4" fmla="*/ 37839 h 829065"/>
                <a:gd name="connsiteX5" fmla="*/ 649904 w 1745673"/>
                <a:gd name="connsiteY5" fmla="*/ 98296 h 829065"/>
                <a:gd name="connsiteX6" fmla="*/ 921957 w 1745673"/>
                <a:gd name="connsiteY6" fmla="*/ 90739 h 829065"/>
                <a:gd name="connsiteX7" fmla="*/ 982413 w 1745673"/>
                <a:gd name="connsiteY7" fmla="*/ 256993 h 829065"/>
                <a:gd name="connsiteX8" fmla="*/ 1012641 w 1745673"/>
                <a:gd name="connsiteY8" fmla="*/ 476147 h 829065"/>
                <a:gd name="connsiteX9" fmla="*/ 1042869 w 1745673"/>
                <a:gd name="connsiteY9" fmla="*/ 823770 h 829065"/>
                <a:gd name="connsiteX10" fmla="*/ 1401403 w 1745673"/>
                <a:gd name="connsiteY10" fmla="*/ 691543 h 829065"/>
                <a:gd name="connsiteX11" fmla="*/ 1745673 w 1745673"/>
                <a:gd name="connsiteY11" fmla="*/ 763314 h 829065"/>
                <a:gd name="connsiteX0" fmla="*/ 0 w 1745673"/>
                <a:gd name="connsiteY0" fmla="*/ 755757 h 763314"/>
                <a:gd name="connsiteX1" fmla="*/ 181369 w 1745673"/>
                <a:gd name="connsiteY1" fmla="*/ 649959 h 763314"/>
                <a:gd name="connsiteX2" fmla="*/ 324952 w 1745673"/>
                <a:gd name="connsiteY2" fmla="*/ 22725 h 763314"/>
                <a:gd name="connsiteX3" fmla="*/ 460978 w 1745673"/>
                <a:gd name="connsiteY3" fmla="*/ 128524 h 763314"/>
                <a:gd name="connsiteX4" fmla="*/ 544106 w 1745673"/>
                <a:gd name="connsiteY4" fmla="*/ 37839 h 763314"/>
                <a:gd name="connsiteX5" fmla="*/ 649904 w 1745673"/>
                <a:gd name="connsiteY5" fmla="*/ 98296 h 763314"/>
                <a:gd name="connsiteX6" fmla="*/ 921957 w 1745673"/>
                <a:gd name="connsiteY6" fmla="*/ 90739 h 763314"/>
                <a:gd name="connsiteX7" fmla="*/ 982413 w 1745673"/>
                <a:gd name="connsiteY7" fmla="*/ 256993 h 763314"/>
                <a:gd name="connsiteX8" fmla="*/ 1012641 w 1745673"/>
                <a:gd name="connsiteY8" fmla="*/ 476147 h 763314"/>
                <a:gd name="connsiteX9" fmla="*/ 1225399 w 1745673"/>
                <a:gd name="connsiteY9" fmla="*/ 453769 h 763314"/>
                <a:gd name="connsiteX10" fmla="*/ 1401403 w 1745673"/>
                <a:gd name="connsiteY10" fmla="*/ 691543 h 763314"/>
                <a:gd name="connsiteX11" fmla="*/ 1745673 w 1745673"/>
                <a:gd name="connsiteY11" fmla="*/ 763314 h 763314"/>
                <a:gd name="connsiteX0" fmla="*/ 0 w 1745673"/>
                <a:gd name="connsiteY0" fmla="*/ 755757 h 763314"/>
                <a:gd name="connsiteX1" fmla="*/ 181369 w 1745673"/>
                <a:gd name="connsiteY1" fmla="*/ 649959 h 763314"/>
                <a:gd name="connsiteX2" fmla="*/ 324952 w 1745673"/>
                <a:gd name="connsiteY2" fmla="*/ 22725 h 763314"/>
                <a:gd name="connsiteX3" fmla="*/ 460978 w 1745673"/>
                <a:gd name="connsiteY3" fmla="*/ 128524 h 763314"/>
                <a:gd name="connsiteX4" fmla="*/ 544106 w 1745673"/>
                <a:gd name="connsiteY4" fmla="*/ 37839 h 763314"/>
                <a:gd name="connsiteX5" fmla="*/ 706067 w 1745673"/>
                <a:gd name="connsiteY5" fmla="*/ 243653 h 763314"/>
                <a:gd name="connsiteX6" fmla="*/ 921957 w 1745673"/>
                <a:gd name="connsiteY6" fmla="*/ 90739 h 763314"/>
                <a:gd name="connsiteX7" fmla="*/ 982413 w 1745673"/>
                <a:gd name="connsiteY7" fmla="*/ 256993 h 763314"/>
                <a:gd name="connsiteX8" fmla="*/ 1012641 w 1745673"/>
                <a:gd name="connsiteY8" fmla="*/ 476147 h 763314"/>
                <a:gd name="connsiteX9" fmla="*/ 1225399 w 1745673"/>
                <a:gd name="connsiteY9" fmla="*/ 453769 h 763314"/>
                <a:gd name="connsiteX10" fmla="*/ 1401403 w 1745673"/>
                <a:gd name="connsiteY10" fmla="*/ 691543 h 763314"/>
                <a:gd name="connsiteX11" fmla="*/ 1745673 w 1745673"/>
                <a:gd name="connsiteY11" fmla="*/ 763314 h 763314"/>
                <a:gd name="connsiteX0" fmla="*/ 0 w 1745673"/>
                <a:gd name="connsiteY0" fmla="*/ 737889 h 745446"/>
                <a:gd name="connsiteX1" fmla="*/ 153286 w 1745673"/>
                <a:gd name="connsiteY1" fmla="*/ 301733 h 745446"/>
                <a:gd name="connsiteX2" fmla="*/ 324952 w 1745673"/>
                <a:gd name="connsiteY2" fmla="*/ 4857 h 745446"/>
                <a:gd name="connsiteX3" fmla="*/ 460978 w 1745673"/>
                <a:gd name="connsiteY3" fmla="*/ 110656 h 745446"/>
                <a:gd name="connsiteX4" fmla="*/ 544106 w 1745673"/>
                <a:gd name="connsiteY4" fmla="*/ 19971 h 745446"/>
                <a:gd name="connsiteX5" fmla="*/ 706067 w 1745673"/>
                <a:gd name="connsiteY5" fmla="*/ 225785 h 745446"/>
                <a:gd name="connsiteX6" fmla="*/ 921957 w 1745673"/>
                <a:gd name="connsiteY6" fmla="*/ 72871 h 745446"/>
                <a:gd name="connsiteX7" fmla="*/ 982413 w 1745673"/>
                <a:gd name="connsiteY7" fmla="*/ 239125 h 745446"/>
                <a:gd name="connsiteX8" fmla="*/ 1012641 w 1745673"/>
                <a:gd name="connsiteY8" fmla="*/ 458279 h 745446"/>
                <a:gd name="connsiteX9" fmla="*/ 1225399 w 1745673"/>
                <a:gd name="connsiteY9" fmla="*/ 435901 h 745446"/>
                <a:gd name="connsiteX10" fmla="*/ 1401403 w 1745673"/>
                <a:gd name="connsiteY10" fmla="*/ 673675 h 745446"/>
                <a:gd name="connsiteX11" fmla="*/ 1745673 w 1745673"/>
                <a:gd name="connsiteY11" fmla="*/ 745446 h 745446"/>
                <a:gd name="connsiteX0" fmla="*/ 0 w 1942244"/>
                <a:gd name="connsiteY0" fmla="*/ 1121103 h 1121180"/>
                <a:gd name="connsiteX1" fmla="*/ 349857 w 1942244"/>
                <a:gd name="connsiteY1" fmla="*/ 301732 h 1121180"/>
                <a:gd name="connsiteX2" fmla="*/ 521523 w 1942244"/>
                <a:gd name="connsiteY2" fmla="*/ 4856 h 1121180"/>
                <a:gd name="connsiteX3" fmla="*/ 657549 w 1942244"/>
                <a:gd name="connsiteY3" fmla="*/ 110655 h 1121180"/>
                <a:gd name="connsiteX4" fmla="*/ 740677 w 1942244"/>
                <a:gd name="connsiteY4" fmla="*/ 19970 h 1121180"/>
                <a:gd name="connsiteX5" fmla="*/ 902638 w 1942244"/>
                <a:gd name="connsiteY5" fmla="*/ 225784 h 1121180"/>
                <a:gd name="connsiteX6" fmla="*/ 1118528 w 1942244"/>
                <a:gd name="connsiteY6" fmla="*/ 72870 h 1121180"/>
                <a:gd name="connsiteX7" fmla="*/ 1178984 w 1942244"/>
                <a:gd name="connsiteY7" fmla="*/ 239124 h 1121180"/>
                <a:gd name="connsiteX8" fmla="*/ 1209212 w 1942244"/>
                <a:gd name="connsiteY8" fmla="*/ 458278 h 1121180"/>
                <a:gd name="connsiteX9" fmla="*/ 1421970 w 1942244"/>
                <a:gd name="connsiteY9" fmla="*/ 435900 h 1121180"/>
                <a:gd name="connsiteX10" fmla="*/ 1597974 w 1942244"/>
                <a:gd name="connsiteY10" fmla="*/ 673674 h 1121180"/>
                <a:gd name="connsiteX11" fmla="*/ 1942244 w 1942244"/>
                <a:gd name="connsiteY11" fmla="*/ 745445 h 1121180"/>
                <a:gd name="connsiteX0" fmla="*/ 0 w 1942244"/>
                <a:gd name="connsiteY0" fmla="*/ 1146950 h 1147027"/>
                <a:gd name="connsiteX1" fmla="*/ 349857 w 1942244"/>
                <a:gd name="connsiteY1" fmla="*/ 327579 h 1147027"/>
                <a:gd name="connsiteX2" fmla="*/ 521523 w 1942244"/>
                <a:gd name="connsiteY2" fmla="*/ 30703 h 1147027"/>
                <a:gd name="connsiteX3" fmla="*/ 657549 w 1942244"/>
                <a:gd name="connsiteY3" fmla="*/ 136502 h 1147027"/>
                <a:gd name="connsiteX4" fmla="*/ 740677 w 1942244"/>
                <a:gd name="connsiteY4" fmla="*/ 45817 h 1147027"/>
                <a:gd name="connsiteX5" fmla="*/ 804353 w 1942244"/>
                <a:gd name="connsiteY5" fmla="*/ 991633 h 1147027"/>
                <a:gd name="connsiteX6" fmla="*/ 1118528 w 1942244"/>
                <a:gd name="connsiteY6" fmla="*/ 98717 h 1147027"/>
                <a:gd name="connsiteX7" fmla="*/ 1178984 w 1942244"/>
                <a:gd name="connsiteY7" fmla="*/ 264971 h 1147027"/>
                <a:gd name="connsiteX8" fmla="*/ 1209212 w 1942244"/>
                <a:gd name="connsiteY8" fmla="*/ 484125 h 1147027"/>
                <a:gd name="connsiteX9" fmla="*/ 1421970 w 1942244"/>
                <a:gd name="connsiteY9" fmla="*/ 461747 h 1147027"/>
                <a:gd name="connsiteX10" fmla="*/ 1597974 w 1942244"/>
                <a:gd name="connsiteY10" fmla="*/ 699521 h 1147027"/>
                <a:gd name="connsiteX11" fmla="*/ 1942244 w 1942244"/>
                <a:gd name="connsiteY11" fmla="*/ 771292 h 1147027"/>
                <a:gd name="connsiteX0" fmla="*/ 0 w 1942244"/>
                <a:gd name="connsiteY0" fmla="*/ 1145145 h 1145222"/>
                <a:gd name="connsiteX1" fmla="*/ 349857 w 1942244"/>
                <a:gd name="connsiteY1" fmla="*/ 325774 h 1145222"/>
                <a:gd name="connsiteX2" fmla="*/ 521523 w 1942244"/>
                <a:gd name="connsiteY2" fmla="*/ 28898 h 1145222"/>
                <a:gd name="connsiteX3" fmla="*/ 657549 w 1942244"/>
                <a:gd name="connsiteY3" fmla="*/ 134697 h 1145222"/>
                <a:gd name="connsiteX4" fmla="*/ 740677 w 1942244"/>
                <a:gd name="connsiteY4" fmla="*/ 44012 h 1145222"/>
                <a:gd name="connsiteX5" fmla="*/ 888598 w 1942244"/>
                <a:gd name="connsiteY5" fmla="*/ 963399 h 1145222"/>
                <a:gd name="connsiteX6" fmla="*/ 1118528 w 1942244"/>
                <a:gd name="connsiteY6" fmla="*/ 96912 h 1145222"/>
                <a:gd name="connsiteX7" fmla="*/ 1178984 w 1942244"/>
                <a:gd name="connsiteY7" fmla="*/ 263166 h 1145222"/>
                <a:gd name="connsiteX8" fmla="*/ 1209212 w 1942244"/>
                <a:gd name="connsiteY8" fmla="*/ 482320 h 1145222"/>
                <a:gd name="connsiteX9" fmla="*/ 1421970 w 1942244"/>
                <a:gd name="connsiteY9" fmla="*/ 459942 h 1145222"/>
                <a:gd name="connsiteX10" fmla="*/ 1597974 w 1942244"/>
                <a:gd name="connsiteY10" fmla="*/ 697716 h 1145222"/>
                <a:gd name="connsiteX11" fmla="*/ 1942244 w 1942244"/>
                <a:gd name="connsiteY11" fmla="*/ 769487 h 1145222"/>
                <a:gd name="connsiteX0" fmla="*/ 0 w 1942244"/>
                <a:gd name="connsiteY0" fmla="*/ 1145145 h 1145222"/>
                <a:gd name="connsiteX1" fmla="*/ 349857 w 1942244"/>
                <a:gd name="connsiteY1" fmla="*/ 325774 h 1145222"/>
                <a:gd name="connsiteX2" fmla="*/ 521523 w 1942244"/>
                <a:gd name="connsiteY2" fmla="*/ 28898 h 1145222"/>
                <a:gd name="connsiteX3" fmla="*/ 657549 w 1942244"/>
                <a:gd name="connsiteY3" fmla="*/ 134697 h 1145222"/>
                <a:gd name="connsiteX4" fmla="*/ 740677 w 1942244"/>
                <a:gd name="connsiteY4" fmla="*/ 44012 h 1145222"/>
                <a:gd name="connsiteX5" fmla="*/ 888598 w 1942244"/>
                <a:gd name="connsiteY5" fmla="*/ 963399 h 1145222"/>
                <a:gd name="connsiteX6" fmla="*/ 1118528 w 1942244"/>
                <a:gd name="connsiteY6" fmla="*/ 96912 h 1145222"/>
                <a:gd name="connsiteX7" fmla="*/ 1178984 w 1942244"/>
                <a:gd name="connsiteY7" fmla="*/ 263166 h 1145222"/>
                <a:gd name="connsiteX8" fmla="*/ 1209212 w 1942244"/>
                <a:gd name="connsiteY8" fmla="*/ 482320 h 1145222"/>
                <a:gd name="connsiteX9" fmla="*/ 1562379 w 1942244"/>
                <a:gd name="connsiteY9" fmla="*/ 274941 h 1145222"/>
                <a:gd name="connsiteX10" fmla="*/ 1597974 w 1942244"/>
                <a:gd name="connsiteY10" fmla="*/ 697716 h 1145222"/>
                <a:gd name="connsiteX11" fmla="*/ 1942244 w 1942244"/>
                <a:gd name="connsiteY11" fmla="*/ 769487 h 1145222"/>
                <a:gd name="connsiteX0" fmla="*/ 0 w 1942244"/>
                <a:gd name="connsiteY0" fmla="*/ 1169281 h 1169358"/>
                <a:gd name="connsiteX1" fmla="*/ 349857 w 1942244"/>
                <a:gd name="connsiteY1" fmla="*/ 349910 h 1169358"/>
                <a:gd name="connsiteX2" fmla="*/ 521523 w 1942244"/>
                <a:gd name="connsiteY2" fmla="*/ 53034 h 1169358"/>
                <a:gd name="connsiteX3" fmla="*/ 643508 w 1942244"/>
                <a:gd name="connsiteY3" fmla="*/ 66332 h 1169358"/>
                <a:gd name="connsiteX4" fmla="*/ 740677 w 1942244"/>
                <a:gd name="connsiteY4" fmla="*/ 68148 h 1169358"/>
                <a:gd name="connsiteX5" fmla="*/ 888598 w 1942244"/>
                <a:gd name="connsiteY5" fmla="*/ 987535 h 1169358"/>
                <a:gd name="connsiteX6" fmla="*/ 1118528 w 1942244"/>
                <a:gd name="connsiteY6" fmla="*/ 121048 h 1169358"/>
                <a:gd name="connsiteX7" fmla="*/ 1178984 w 1942244"/>
                <a:gd name="connsiteY7" fmla="*/ 287302 h 1169358"/>
                <a:gd name="connsiteX8" fmla="*/ 1209212 w 1942244"/>
                <a:gd name="connsiteY8" fmla="*/ 506456 h 1169358"/>
                <a:gd name="connsiteX9" fmla="*/ 1562379 w 1942244"/>
                <a:gd name="connsiteY9" fmla="*/ 299077 h 1169358"/>
                <a:gd name="connsiteX10" fmla="*/ 1597974 w 1942244"/>
                <a:gd name="connsiteY10" fmla="*/ 721852 h 1169358"/>
                <a:gd name="connsiteX11" fmla="*/ 1942244 w 1942244"/>
                <a:gd name="connsiteY11" fmla="*/ 793623 h 1169358"/>
                <a:gd name="connsiteX0" fmla="*/ 0 w 1942244"/>
                <a:gd name="connsiteY0" fmla="*/ 1184182 h 1184259"/>
                <a:gd name="connsiteX1" fmla="*/ 349857 w 1942244"/>
                <a:gd name="connsiteY1" fmla="*/ 364811 h 1184259"/>
                <a:gd name="connsiteX2" fmla="*/ 521523 w 1942244"/>
                <a:gd name="connsiteY2" fmla="*/ 67935 h 1184259"/>
                <a:gd name="connsiteX3" fmla="*/ 643508 w 1942244"/>
                <a:gd name="connsiteY3" fmla="*/ 41590 h 1184259"/>
                <a:gd name="connsiteX4" fmla="*/ 740677 w 1942244"/>
                <a:gd name="connsiteY4" fmla="*/ 83049 h 1184259"/>
                <a:gd name="connsiteX5" fmla="*/ 888598 w 1942244"/>
                <a:gd name="connsiteY5" fmla="*/ 1002436 h 1184259"/>
                <a:gd name="connsiteX6" fmla="*/ 1118528 w 1942244"/>
                <a:gd name="connsiteY6" fmla="*/ 135949 h 1184259"/>
                <a:gd name="connsiteX7" fmla="*/ 1178984 w 1942244"/>
                <a:gd name="connsiteY7" fmla="*/ 302203 h 1184259"/>
                <a:gd name="connsiteX8" fmla="*/ 1209212 w 1942244"/>
                <a:gd name="connsiteY8" fmla="*/ 521357 h 1184259"/>
                <a:gd name="connsiteX9" fmla="*/ 1562379 w 1942244"/>
                <a:gd name="connsiteY9" fmla="*/ 313978 h 1184259"/>
                <a:gd name="connsiteX10" fmla="*/ 1597974 w 1942244"/>
                <a:gd name="connsiteY10" fmla="*/ 736753 h 1184259"/>
                <a:gd name="connsiteX11" fmla="*/ 1942244 w 1942244"/>
                <a:gd name="connsiteY11" fmla="*/ 808524 h 1184259"/>
                <a:gd name="connsiteX0" fmla="*/ 0 w 1928021"/>
                <a:gd name="connsiteY0" fmla="*/ 1184182 h 1184259"/>
                <a:gd name="connsiteX1" fmla="*/ 349857 w 1928021"/>
                <a:gd name="connsiteY1" fmla="*/ 364811 h 1184259"/>
                <a:gd name="connsiteX2" fmla="*/ 521523 w 1928021"/>
                <a:gd name="connsiteY2" fmla="*/ 67935 h 1184259"/>
                <a:gd name="connsiteX3" fmla="*/ 643508 w 1928021"/>
                <a:gd name="connsiteY3" fmla="*/ 41590 h 1184259"/>
                <a:gd name="connsiteX4" fmla="*/ 740677 w 1928021"/>
                <a:gd name="connsiteY4" fmla="*/ 83049 h 1184259"/>
                <a:gd name="connsiteX5" fmla="*/ 888598 w 1928021"/>
                <a:gd name="connsiteY5" fmla="*/ 1002436 h 1184259"/>
                <a:gd name="connsiteX6" fmla="*/ 1118528 w 1928021"/>
                <a:gd name="connsiteY6" fmla="*/ 135949 h 1184259"/>
                <a:gd name="connsiteX7" fmla="*/ 1178984 w 1928021"/>
                <a:gd name="connsiteY7" fmla="*/ 302203 h 1184259"/>
                <a:gd name="connsiteX8" fmla="*/ 1209212 w 1928021"/>
                <a:gd name="connsiteY8" fmla="*/ 521357 h 1184259"/>
                <a:gd name="connsiteX9" fmla="*/ 1562379 w 1928021"/>
                <a:gd name="connsiteY9" fmla="*/ 313978 h 1184259"/>
                <a:gd name="connsiteX10" fmla="*/ 1597974 w 1928021"/>
                <a:gd name="connsiteY10" fmla="*/ 736753 h 1184259"/>
                <a:gd name="connsiteX11" fmla="*/ 1928021 w 1928021"/>
                <a:gd name="connsiteY11" fmla="*/ 1156558 h 1184259"/>
                <a:gd name="connsiteX0" fmla="*/ 0 w 1928021"/>
                <a:gd name="connsiteY0" fmla="*/ 1178980 h 1179057"/>
                <a:gd name="connsiteX1" fmla="*/ 349857 w 1928021"/>
                <a:gd name="connsiteY1" fmla="*/ 359609 h 1179057"/>
                <a:gd name="connsiteX2" fmla="*/ 521523 w 1928021"/>
                <a:gd name="connsiteY2" fmla="*/ 62733 h 1179057"/>
                <a:gd name="connsiteX3" fmla="*/ 643508 w 1928021"/>
                <a:gd name="connsiteY3" fmla="*/ 36388 h 1179057"/>
                <a:gd name="connsiteX4" fmla="*/ 826016 w 1928021"/>
                <a:gd name="connsiteY4" fmla="*/ 479426 h 1179057"/>
                <a:gd name="connsiteX5" fmla="*/ 888598 w 1928021"/>
                <a:gd name="connsiteY5" fmla="*/ 997234 h 1179057"/>
                <a:gd name="connsiteX6" fmla="*/ 1118528 w 1928021"/>
                <a:gd name="connsiteY6" fmla="*/ 130747 h 1179057"/>
                <a:gd name="connsiteX7" fmla="*/ 1178984 w 1928021"/>
                <a:gd name="connsiteY7" fmla="*/ 297001 h 1179057"/>
                <a:gd name="connsiteX8" fmla="*/ 1209212 w 1928021"/>
                <a:gd name="connsiteY8" fmla="*/ 516155 h 1179057"/>
                <a:gd name="connsiteX9" fmla="*/ 1562379 w 1928021"/>
                <a:gd name="connsiteY9" fmla="*/ 308776 h 1179057"/>
                <a:gd name="connsiteX10" fmla="*/ 1597974 w 1928021"/>
                <a:gd name="connsiteY10" fmla="*/ 731551 h 1179057"/>
                <a:gd name="connsiteX11" fmla="*/ 1928021 w 1928021"/>
                <a:gd name="connsiteY11" fmla="*/ 1151356 h 1179057"/>
                <a:gd name="connsiteX0" fmla="*/ 0 w 1913798"/>
                <a:gd name="connsiteY0" fmla="*/ 1178980 h 1191514"/>
                <a:gd name="connsiteX1" fmla="*/ 349857 w 1913798"/>
                <a:gd name="connsiteY1" fmla="*/ 359609 h 1191514"/>
                <a:gd name="connsiteX2" fmla="*/ 521523 w 1913798"/>
                <a:gd name="connsiteY2" fmla="*/ 62733 h 1191514"/>
                <a:gd name="connsiteX3" fmla="*/ 643508 w 1913798"/>
                <a:gd name="connsiteY3" fmla="*/ 36388 h 1191514"/>
                <a:gd name="connsiteX4" fmla="*/ 826016 w 1913798"/>
                <a:gd name="connsiteY4" fmla="*/ 479426 h 1191514"/>
                <a:gd name="connsiteX5" fmla="*/ 888598 w 1913798"/>
                <a:gd name="connsiteY5" fmla="*/ 997234 h 1191514"/>
                <a:gd name="connsiteX6" fmla="*/ 1118528 w 1913798"/>
                <a:gd name="connsiteY6" fmla="*/ 130747 h 1191514"/>
                <a:gd name="connsiteX7" fmla="*/ 1178984 w 1913798"/>
                <a:gd name="connsiteY7" fmla="*/ 297001 h 1191514"/>
                <a:gd name="connsiteX8" fmla="*/ 1209212 w 1913798"/>
                <a:gd name="connsiteY8" fmla="*/ 516155 h 1191514"/>
                <a:gd name="connsiteX9" fmla="*/ 1562379 w 1913798"/>
                <a:gd name="connsiteY9" fmla="*/ 308776 h 1191514"/>
                <a:gd name="connsiteX10" fmla="*/ 1597974 w 1913798"/>
                <a:gd name="connsiteY10" fmla="*/ 731551 h 1191514"/>
                <a:gd name="connsiteX11" fmla="*/ 1913798 w 1913798"/>
                <a:gd name="connsiteY11" fmla="*/ 1191514 h 1191514"/>
                <a:gd name="connsiteX0" fmla="*/ 0 w 1913798"/>
                <a:gd name="connsiteY0" fmla="*/ 1185374 h 1197908"/>
                <a:gd name="connsiteX1" fmla="*/ 307187 w 1913798"/>
                <a:gd name="connsiteY1" fmla="*/ 499863 h 1197908"/>
                <a:gd name="connsiteX2" fmla="*/ 521523 w 1913798"/>
                <a:gd name="connsiteY2" fmla="*/ 69127 h 1197908"/>
                <a:gd name="connsiteX3" fmla="*/ 643508 w 1913798"/>
                <a:gd name="connsiteY3" fmla="*/ 42782 h 1197908"/>
                <a:gd name="connsiteX4" fmla="*/ 826016 w 1913798"/>
                <a:gd name="connsiteY4" fmla="*/ 485820 h 1197908"/>
                <a:gd name="connsiteX5" fmla="*/ 888598 w 1913798"/>
                <a:gd name="connsiteY5" fmla="*/ 1003628 h 1197908"/>
                <a:gd name="connsiteX6" fmla="*/ 1118528 w 1913798"/>
                <a:gd name="connsiteY6" fmla="*/ 137141 h 1197908"/>
                <a:gd name="connsiteX7" fmla="*/ 1178984 w 1913798"/>
                <a:gd name="connsiteY7" fmla="*/ 303395 h 1197908"/>
                <a:gd name="connsiteX8" fmla="*/ 1209212 w 1913798"/>
                <a:gd name="connsiteY8" fmla="*/ 522549 h 1197908"/>
                <a:gd name="connsiteX9" fmla="*/ 1562379 w 1913798"/>
                <a:gd name="connsiteY9" fmla="*/ 315170 h 1197908"/>
                <a:gd name="connsiteX10" fmla="*/ 1597974 w 1913798"/>
                <a:gd name="connsiteY10" fmla="*/ 737945 h 1197908"/>
                <a:gd name="connsiteX11" fmla="*/ 1913798 w 1913798"/>
                <a:gd name="connsiteY11" fmla="*/ 1197908 h 119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13798" h="1197908">
                  <a:moveTo>
                    <a:pt x="0" y="1185374"/>
                  </a:moveTo>
                  <a:cubicBezTo>
                    <a:pt x="63605" y="1193561"/>
                    <a:pt x="220267" y="685904"/>
                    <a:pt x="307187" y="499863"/>
                  </a:cubicBezTo>
                  <a:cubicBezTo>
                    <a:pt x="394108" y="313822"/>
                    <a:pt x="465470" y="145307"/>
                    <a:pt x="521523" y="69127"/>
                  </a:cubicBezTo>
                  <a:cubicBezTo>
                    <a:pt x="577576" y="-7053"/>
                    <a:pt x="592759" y="-26667"/>
                    <a:pt x="643508" y="42782"/>
                  </a:cubicBezTo>
                  <a:cubicBezTo>
                    <a:pt x="694257" y="112231"/>
                    <a:pt x="785168" y="325679"/>
                    <a:pt x="826016" y="485820"/>
                  </a:cubicBezTo>
                  <a:cubicBezTo>
                    <a:pt x="866864" y="645961"/>
                    <a:pt x="839846" y="1061741"/>
                    <a:pt x="888598" y="1003628"/>
                  </a:cubicBezTo>
                  <a:cubicBezTo>
                    <a:pt x="937350" y="945515"/>
                    <a:pt x="1070130" y="253846"/>
                    <a:pt x="1118528" y="137141"/>
                  </a:cubicBezTo>
                  <a:cubicBezTo>
                    <a:pt x="1166926" y="20436"/>
                    <a:pt x="1163870" y="239160"/>
                    <a:pt x="1178984" y="303395"/>
                  </a:cubicBezTo>
                  <a:cubicBezTo>
                    <a:pt x="1194098" y="367630"/>
                    <a:pt x="1145313" y="520587"/>
                    <a:pt x="1209212" y="522549"/>
                  </a:cubicBezTo>
                  <a:cubicBezTo>
                    <a:pt x="1273111" y="524511"/>
                    <a:pt x="1497585" y="279271"/>
                    <a:pt x="1562379" y="315170"/>
                  </a:cubicBezTo>
                  <a:cubicBezTo>
                    <a:pt x="1627173" y="351069"/>
                    <a:pt x="1480840" y="748021"/>
                    <a:pt x="1597974" y="737945"/>
                  </a:cubicBezTo>
                  <a:cubicBezTo>
                    <a:pt x="1715108" y="727869"/>
                    <a:pt x="1673862" y="1195389"/>
                    <a:pt x="1913798" y="1197908"/>
                  </a:cubicBezTo>
                </a:path>
              </a:pathLst>
            </a:custGeom>
            <a:noFill/>
            <a:ln w="12700">
              <a:solidFill>
                <a:srgbClr val="005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169746" y="2484385"/>
              <a:ext cx="1586009" cy="970962"/>
            </a:xfrm>
            <a:custGeom>
              <a:avLst/>
              <a:gdLst>
                <a:gd name="connsiteX0" fmla="*/ 0 w 1745673"/>
                <a:gd name="connsiteY0" fmla="*/ 755757 h 831673"/>
                <a:gd name="connsiteX1" fmla="*/ 181369 w 1745673"/>
                <a:gd name="connsiteY1" fmla="*/ 649959 h 831673"/>
                <a:gd name="connsiteX2" fmla="*/ 324952 w 1745673"/>
                <a:gd name="connsiteY2" fmla="*/ 22725 h 831673"/>
                <a:gd name="connsiteX3" fmla="*/ 460978 w 1745673"/>
                <a:gd name="connsiteY3" fmla="*/ 128524 h 831673"/>
                <a:gd name="connsiteX4" fmla="*/ 544106 w 1745673"/>
                <a:gd name="connsiteY4" fmla="*/ 37839 h 831673"/>
                <a:gd name="connsiteX5" fmla="*/ 649904 w 1745673"/>
                <a:gd name="connsiteY5" fmla="*/ 98296 h 831673"/>
                <a:gd name="connsiteX6" fmla="*/ 921957 w 1745673"/>
                <a:gd name="connsiteY6" fmla="*/ 90739 h 831673"/>
                <a:gd name="connsiteX7" fmla="*/ 982413 w 1745673"/>
                <a:gd name="connsiteY7" fmla="*/ 256993 h 831673"/>
                <a:gd name="connsiteX8" fmla="*/ 1012641 w 1745673"/>
                <a:gd name="connsiteY8" fmla="*/ 476147 h 831673"/>
                <a:gd name="connsiteX9" fmla="*/ 1042869 w 1745673"/>
                <a:gd name="connsiteY9" fmla="*/ 823770 h 831673"/>
                <a:gd name="connsiteX10" fmla="*/ 1148668 w 1745673"/>
                <a:gd name="connsiteY10" fmla="*/ 717972 h 831673"/>
                <a:gd name="connsiteX11" fmla="*/ 1745673 w 1745673"/>
                <a:gd name="connsiteY11" fmla="*/ 702858 h 831673"/>
                <a:gd name="connsiteX0" fmla="*/ 0 w 1745673"/>
                <a:gd name="connsiteY0" fmla="*/ 755757 h 831268"/>
                <a:gd name="connsiteX1" fmla="*/ 181369 w 1745673"/>
                <a:gd name="connsiteY1" fmla="*/ 649959 h 831268"/>
                <a:gd name="connsiteX2" fmla="*/ 324952 w 1745673"/>
                <a:gd name="connsiteY2" fmla="*/ 22725 h 831268"/>
                <a:gd name="connsiteX3" fmla="*/ 460978 w 1745673"/>
                <a:gd name="connsiteY3" fmla="*/ 128524 h 831268"/>
                <a:gd name="connsiteX4" fmla="*/ 544106 w 1745673"/>
                <a:gd name="connsiteY4" fmla="*/ 37839 h 831268"/>
                <a:gd name="connsiteX5" fmla="*/ 649904 w 1745673"/>
                <a:gd name="connsiteY5" fmla="*/ 98296 h 831268"/>
                <a:gd name="connsiteX6" fmla="*/ 921957 w 1745673"/>
                <a:gd name="connsiteY6" fmla="*/ 90739 h 831268"/>
                <a:gd name="connsiteX7" fmla="*/ 982413 w 1745673"/>
                <a:gd name="connsiteY7" fmla="*/ 256993 h 831268"/>
                <a:gd name="connsiteX8" fmla="*/ 1012641 w 1745673"/>
                <a:gd name="connsiteY8" fmla="*/ 476147 h 831268"/>
                <a:gd name="connsiteX9" fmla="*/ 1042869 w 1745673"/>
                <a:gd name="connsiteY9" fmla="*/ 823770 h 831268"/>
                <a:gd name="connsiteX10" fmla="*/ 1148668 w 1745673"/>
                <a:gd name="connsiteY10" fmla="*/ 717972 h 831268"/>
                <a:gd name="connsiteX11" fmla="*/ 1745673 w 1745673"/>
                <a:gd name="connsiteY11" fmla="*/ 755757 h 831268"/>
                <a:gd name="connsiteX0" fmla="*/ 0 w 1745673"/>
                <a:gd name="connsiteY0" fmla="*/ 755757 h 831213"/>
                <a:gd name="connsiteX1" fmla="*/ 181369 w 1745673"/>
                <a:gd name="connsiteY1" fmla="*/ 649959 h 831213"/>
                <a:gd name="connsiteX2" fmla="*/ 324952 w 1745673"/>
                <a:gd name="connsiteY2" fmla="*/ 22725 h 831213"/>
                <a:gd name="connsiteX3" fmla="*/ 460978 w 1745673"/>
                <a:gd name="connsiteY3" fmla="*/ 128524 h 831213"/>
                <a:gd name="connsiteX4" fmla="*/ 544106 w 1745673"/>
                <a:gd name="connsiteY4" fmla="*/ 37839 h 831213"/>
                <a:gd name="connsiteX5" fmla="*/ 649904 w 1745673"/>
                <a:gd name="connsiteY5" fmla="*/ 98296 h 831213"/>
                <a:gd name="connsiteX6" fmla="*/ 921957 w 1745673"/>
                <a:gd name="connsiteY6" fmla="*/ 90739 h 831213"/>
                <a:gd name="connsiteX7" fmla="*/ 982413 w 1745673"/>
                <a:gd name="connsiteY7" fmla="*/ 256993 h 831213"/>
                <a:gd name="connsiteX8" fmla="*/ 1012641 w 1745673"/>
                <a:gd name="connsiteY8" fmla="*/ 476147 h 831213"/>
                <a:gd name="connsiteX9" fmla="*/ 1042869 w 1745673"/>
                <a:gd name="connsiteY9" fmla="*/ 823770 h 831213"/>
                <a:gd name="connsiteX10" fmla="*/ 1148668 w 1745673"/>
                <a:gd name="connsiteY10" fmla="*/ 717972 h 831213"/>
                <a:gd name="connsiteX11" fmla="*/ 1745673 w 1745673"/>
                <a:gd name="connsiteY11" fmla="*/ 763314 h 831213"/>
                <a:gd name="connsiteX0" fmla="*/ 0 w 1745673"/>
                <a:gd name="connsiteY0" fmla="*/ 755757 h 829065"/>
                <a:gd name="connsiteX1" fmla="*/ 181369 w 1745673"/>
                <a:gd name="connsiteY1" fmla="*/ 649959 h 829065"/>
                <a:gd name="connsiteX2" fmla="*/ 324952 w 1745673"/>
                <a:gd name="connsiteY2" fmla="*/ 22725 h 829065"/>
                <a:gd name="connsiteX3" fmla="*/ 460978 w 1745673"/>
                <a:gd name="connsiteY3" fmla="*/ 128524 h 829065"/>
                <a:gd name="connsiteX4" fmla="*/ 544106 w 1745673"/>
                <a:gd name="connsiteY4" fmla="*/ 37839 h 829065"/>
                <a:gd name="connsiteX5" fmla="*/ 649904 w 1745673"/>
                <a:gd name="connsiteY5" fmla="*/ 98296 h 829065"/>
                <a:gd name="connsiteX6" fmla="*/ 921957 w 1745673"/>
                <a:gd name="connsiteY6" fmla="*/ 90739 h 829065"/>
                <a:gd name="connsiteX7" fmla="*/ 982413 w 1745673"/>
                <a:gd name="connsiteY7" fmla="*/ 256993 h 829065"/>
                <a:gd name="connsiteX8" fmla="*/ 1012641 w 1745673"/>
                <a:gd name="connsiteY8" fmla="*/ 476147 h 829065"/>
                <a:gd name="connsiteX9" fmla="*/ 1042869 w 1745673"/>
                <a:gd name="connsiteY9" fmla="*/ 823770 h 829065"/>
                <a:gd name="connsiteX10" fmla="*/ 1401403 w 1745673"/>
                <a:gd name="connsiteY10" fmla="*/ 691543 h 829065"/>
                <a:gd name="connsiteX11" fmla="*/ 1745673 w 1745673"/>
                <a:gd name="connsiteY11" fmla="*/ 763314 h 829065"/>
                <a:gd name="connsiteX0" fmla="*/ 0 w 1745673"/>
                <a:gd name="connsiteY0" fmla="*/ 755757 h 763314"/>
                <a:gd name="connsiteX1" fmla="*/ 181369 w 1745673"/>
                <a:gd name="connsiteY1" fmla="*/ 649959 h 763314"/>
                <a:gd name="connsiteX2" fmla="*/ 324952 w 1745673"/>
                <a:gd name="connsiteY2" fmla="*/ 22725 h 763314"/>
                <a:gd name="connsiteX3" fmla="*/ 460978 w 1745673"/>
                <a:gd name="connsiteY3" fmla="*/ 128524 h 763314"/>
                <a:gd name="connsiteX4" fmla="*/ 544106 w 1745673"/>
                <a:gd name="connsiteY4" fmla="*/ 37839 h 763314"/>
                <a:gd name="connsiteX5" fmla="*/ 649904 w 1745673"/>
                <a:gd name="connsiteY5" fmla="*/ 98296 h 763314"/>
                <a:gd name="connsiteX6" fmla="*/ 921957 w 1745673"/>
                <a:gd name="connsiteY6" fmla="*/ 90739 h 763314"/>
                <a:gd name="connsiteX7" fmla="*/ 982413 w 1745673"/>
                <a:gd name="connsiteY7" fmla="*/ 256993 h 763314"/>
                <a:gd name="connsiteX8" fmla="*/ 1012641 w 1745673"/>
                <a:gd name="connsiteY8" fmla="*/ 476147 h 763314"/>
                <a:gd name="connsiteX9" fmla="*/ 1225399 w 1745673"/>
                <a:gd name="connsiteY9" fmla="*/ 453769 h 763314"/>
                <a:gd name="connsiteX10" fmla="*/ 1401403 w 1745673"/>
                <a:gd name="connsiteY10" fmla="*/ 691543 h 763314"/>
                <a:gd name="connsiteX11" fmla="*/ 1745673 w 1745673"/>
                <a:gd name="connsiteY11" fmla="*/ 763314 h 763314"/>
                <a:gd name="connsiteX0" fmla="*/ 0 w 1745673"/>
                <a:gd name="connsiteY0" fmla="*/ 755757 h 763314"/>
                <a:gd name="connsiteX1" fmla="*/ 181369 w 1745673"/>
                <a:gd name="connsiteY1" fmla="*/ 649959 h 763314"/>
                <a:gd name="connsiteX2" fmla="*/ 324952 w 1745673"/>
                <a:gd name="connsiteY2" fmla="*/ 22725 h 763314"/>
                <a:gd name="connsiteX3" fmla="*/ 460978 w 1745673"/>
                <a:gd name="connsiteY3" fmla="*/ 128524 h 763314"/>
                <a:gd name="connsiteX4" fmla="*/ 544106 w 1745673"/>
                <a:gd name="connsiteY4" fmla="*/ 37839 h 763314"/>
                <a:gd name="connsiteX5" fmla="*/ 706067 w 1745673"/>
                <a:gd name="connsiteY5" fmla="*/ 243653 h 763314"/>
                <a:gd name="connsiteX6" fmla="*/ 921957 w 1745673"/>
                <a:gd name="connsiteY6" fmla="*/ 90739 h 763314"/>
                <a:gd name="connsiteX7" fmla="*/ 982413 w 1745673"/>
                <a:gd name="connsiteY7" fmla="*/ 256993 h 763314"/>
                <a:gd name="connsiteX8" fmla="*/ 1012641 w 1745673"/>
                <a:gd name="connsiteY8" fmla="*/ 476147 h 763314"/>
                <a:gd name="connsiteX9" fmla="*/ 1225399 w 1745673"/>
                <a:gd name="connsiteY9" fmla="*/ 453769 h 763314"/>
                <a:gd name="connsiteX10" fmla="*/ 1401403 w 1745673"/>
                <a:gd name="connsiteY10" fmla="*/ 691543 h 763314"/>
                <a:gd name="connsiteX11" fmla="*/ 1745673 w 1745673"/>
                <a:gd name="connsiteY11" fmla="*/ 763314 h 763314"/>
                <a:gd name="connsiteX0" fmla="*/ 0 w 1745673"/>
                <a:gd name="connsiteY0" fmla="*/ 737889 h 745446"/>
                <a:gd name="connsiteX1" fmla="*/ 153286 w 1745673"/>
                <a:gd name="connsiteY1" fmla="*/ 301733 h 745446"/>
                <a:gd name="connsiteX2" fmla="*/ 324952 w 1745673"/>
                <a:gd name="connsiteY2" fmla="*/ 4857 h 745446"/>
                <a:gd name="connsiteX3" fmla="*/ 460978 w 1745673"/>
                <a:gd name="connsiteY3" fmla="*/ 110656 h 745446"/>
                <a:gd name="connsiteX4" fmla="*/ 544106 w 1745673"/>
                <a:gd name="connsiteY4" fmla="*/ 19971 h 745446"/>
                <a:gd name="connsiteX5" fmla="*/ 706067 w 1745673"/>
                <a:gd name="connsiteY5" fmla="*/ 225785 h 745446"/>
                <a:gd name="connsiteX6" fmla="*/ 921957 w 1745673"/>
                <a:gd name="connsiteY6" fmla="*/ 72871 h 745446"/>
                <a:gd name="connsiteX7" fmla="*/ 982413 w 1745673"/>
                <a:gd name="connsiteY7" fmla="*/ 239125 h 745446"/>
                <a:gd name="connsiteX8" fmla="*/ 1012641 w 1745673"/>
                <a:gd name="connsiteY8" fmla="*/ 458279 h 745446"/>
                <a:gd name="connsiteX9" fmla="*/ 1225399 w 1745673"/>
                <a:gd name="connsiteY9" fmla="*/ 435901 h 745446"/>
                <a:gd name="connsiteX10" fmla="*/ 1401403 w 1745673"/>
                <a:gd name="connsiteY10" fmla="*/ 673675 h 745446"/>
                <a:gd name="connsiteX11" fmla="*/ 1745673 w 1745673"/>
                <a:gd name="connsiteY11" fmla="*/ 745446 h 745446"/>
                <a:gd name="connsiteX0" fmla="*/ 0 w 1942244"/>
                <a:gd name="connsiteY0" fmla="*/ 1121103 h 1121180"/>
                <a:gd name="connsiteX1" fmla="*/ 349857 w 1942244"/>
                <a:gd name="connsiteY1" fmla="*/ 301732 h 1121180"/>
                <a:gd name="connsiteX2" fmla="*/ 521523 w 1942244"/>
                <a:gd name="connsiteY2" fmla="*/ 4856 h 1121180"/>
                <a:gd name="connsiteX3" fmla="*/ 657549 w 1942244"/>
                <a:gd name="connsiteY3" fmla="*/ 110655 h 1121180"/>
                <a:gd name="connsiteX4" fmla="*/ 740677 w 1942244"/>
                <a:gd name="connsiteY4" fmla="*/ 19970 h 1121180"/>
                <a:gd name="connsiteX5" fmla="*/ 902638 w 1942244"/>
                <a:gd name="connsiteY5" fmla="*/ 225784 h 1121180"/>
                <a:gd name="connsiteX6" fmla="*/ 1118528 w 1942244"/>
                <a:gd name="connsiteY6" fmla="*/ 72870 h 1121180"/>
                <a:gd name="connsiteX7" fmla="*/ 1178984 w 1942244"/>
                <a:gd name="connsiteY7" fmla="*/ 239124 h 1121180"/>
                <a:gd name="connsiteX8" fmla="*/ 1209212 w 1942244"/>
                <a:gd name="connsiteY8" fmla="*/ 458278 h 1121180"/>
                <a:gd name="connsiteX9" fmla="*/ 1421970 w 1942244"/>
                <a:gd name="connsiteY9" fmla="*/ 435900 h 1121180"/>
                <a:gd name="connsiteX10" fmla="*/ 1597974 w 1942244"/>
                <a:gd name="connsiteY10" fmla="*/ 673674 h 1121180"/>
                <a:gd name="connsiteX11" fmla="*/ 1942244 w 1942244"/>
                <a:gd name="connsiteY11" fmla="*/ 745445 h 1121180"/>
                <a:gd name="connsiteX0" fmla="*/ 0 w 1942244"/>
                <a:gd name="connsiteY0" fmla="*/ 1146950 h 1147027"/>
                <a:gd name="connsiteX1" fmla="*/ 349857 w 1942244"/>
                <a:gd name="connsiteY1" fmla="*/ 327579 h 1147027"/>
                <a:gd name="connsiteX2" fmla="*/ 521523 w 1942244"/>
                <a:gd name="connsiteY2" fmla="*/ 30703 h 1147027"/>
                <a:gd name="connsiteX3" fmla="*/ 657549 w 1942244"/>
                <a:gd name="connsiteY3" fmla="*/ 136502 h 1147027"/>
                <a:gd name="connsiteX4" fmla="*/ 740677 w 1942244"/>
                <a:gd name="connsiteY4" fmla="*/ 45817 h 1147027"/>
                <a:gd name="connsiteX5" fmla="*/ 804353 w 1942244"/>
                <a:gd name="connsiteY5" fmla="*/ 991633 h 1147027"/>
                <a:gd name="connsiteX6" fmla="*/ 1118528 w 1942244"/>
                <a:gd name="connsiteY6" fmla="*/ 98717 h 1147027"/>
                <a:gd name="connsiteX7" fmla="*/ 1178984 w 1942244"/>
                <a:gd name="connsiteY7" fmla="*/ 264971 h 1147027"/>
                <a:gd name="connsiteX8" fmla="*/ 1209212 w 1942244"/>
                <a:gd name="connsiteY8" fmla="*/ 484125 h 1147027"/>
                <a:gd name="connsiteX9" fmla="*/ 1421970 w 1942244"/>
                <a:gd name="connsiteY9" fmla="*/ 461747 h 1147027"/>
                <a:gd name="connsiteX10" fmla="*/ 1597974 w 1942244"/>
                <a:gd name="connsiteY10" fmla="*/ 699521 h 1147027"/>
                <a:gd name="connsiteX11" fmla="*/ 1942244 w 1942244"/>
                <a:gd name="connsiteY11" fmla="*/ 771292 h 1147027"/>
                <a:gd name="connsiteX0" fmla="*/ 0 w 1942244"/>
                <a:gd name="connsiteY0" fmla="*/ 1145145 h 1145222"/>
                <a:gd name="connsiteX1" fmla="*/ 349857 w 1942244"/>
                <a:gd name="connsiteY1" fmla="*/ 325774 h 1145222"/>
                <a:gd name="connsiteX2" fmla="*/ 521523 w 1942244"/>
                <a:gd name="connsiteY2" fmla="*/ 28898 h 1145222"/>
                <a:gd name="connsiteX3" fmla="*/ 657549 w 1942244"/>
                <a:gd name="connsiteY3" fmla="*/ 134697 h 1145222"/>
                <a:gd name="connsiteX4" fmla="*/ 740677 w 1942244"/>
                <a:gd name="connsiteY4" fmla="*/ 44012 h 1145222"/>
                <a:gd name="connsiteX5" fmla="*/ 888598 w 1942244"/>
                <a:gd name="connsiteY5" fmla="*/ 963399 h 1145222"/>
                <a:gd name="connsiteX6" fmla="*/ 1118528 w 1942244"/>
                <a:gd name="connsiteY6" fmla="*/ 96912 h 1145222"/>
                <a:gd name="connsiteX7" fmla="*/ 1178984 w 1942244"/>
                <a:gd name="connsiteY7" fmla="*/ 263166 h 1145222"/>
                <a:gd name="connsiteX8" fmla="*/ 1209212 w 1942244"/>
                <a:gd name="connsiteY8" fmla="*/ 482320 h 1145222"/>
                <a:gd name="connsiteX9" fmla="*/ 1421970 w 1942244"/>
                <a:gd name="connsiteY9" fmla="*/ 459942 h 1145222"/>
                <a:gd name="connsiteX10" fmla="*/ 1597974 w 1942244"/>
                <a:gd name="connsiteY10" fmla="*/ 697716 h 1145222"/>
                <a:gd name="connsiteX11" fmla="*/ 1942244 w 1942244"/>
                <a:gd name="connsiteY11" fmla="*/ 769487 h 1145222"/>
                <a:gd name="connsiteX0" fmla="*/ 0 w 1942244"/>
                <a:gd name="connsiteY0" fmla="*/ 1145145 h 1145222"/>
                <a:gd name="connsiteX1" fmla="*/ 349857 w 1942244"/>
                <a:gd name="connsiteY1" fmla="*/ 325774 h 1145222"/>
                <a:gd name="connsiteX2" fmla="*/ 521523 w 1942244"/>
                <a:gd name="connsiteY2" fmla="*/ 28898 h 1145222"/>
                <a:gd name="connsiteX3" fmla="*/ 657549 w 1942244"/>
                <a:gd name="connsiteY3" fmla="*/ 134697 h 1145222"/>
                <a:gd name="connsiteX4" fmla="*/ 740677 w 1942244"/>
                <a:gd name="connsiteY4" fmla="*/ 44012 h 1145222"/>
                <a:gd name="connsiteX5" fmla="*/ 888598 w 1942244"/>
                <a:gd name="connsiteY5" fmla="*/ 963399 h 1145222"/>
                <a:gd name="connsiteX6" fmla="*/ 1118528 w 1942244"/>
                <a:gd name="connsiteY6" fmla="*/ 96912 h 1145222"/>
                <a:gd name="connsiteX7" fmla="*/ 1178984 w 1942244"/>
                <a:gd name="connsiteY7" fmla="*/ 263166 h 1145222"/>
                <a:gd name="connsiteX8" fmla="*/ 1209212 w 1942244"/>
                <a:gd name="connsiteY8" fmla="*/ 482320 h 1145222"/>
                <a:gd name="connsiteX9" fmla="*/ 1562379 w 1942244"/>
                <a:gd name="connsiteY9" fmla="*/ 274941 h 1145222"/>
                <a:gd name="connsiteX10" fmla="*/ 1597974 w 1942244"/>
                <a:gd name="connsiteY10" fmla="*/ 697716 h 1145222"/>
                <a:gd name="connsiteX11" fmla="*/ 1942244 w 1942244"/>
                <a:gd name="connsiteY11" fmla="*/ 769487 h 1145222"/>
                <a:gd name="connsiteX0" fmla="*/ 0 w 1942244"/>
                <a:gd name="connsiteY0" fmla="*/ 1169281 h 1169358"/>
                <a:gd name="connsiteX1" fmla="*/ 349857 w 1942244"/>
                <a:gd name="connsiteY1" fmla="*/ 349910 h 1169358"/>
                <a:gd name="connsiteX2" fmla="*/ 521523 w 1942244"/>
                <a:gd name="connsiteY2" fmla="*/ 53034 h 1169358"/>
                <a:gd name="connsiteX3" fmla="*/ 643508 w 1942244"/>
                <a:gd name="connsiteY3" fmla="*/ 66332 h 1169358"/>
                <a:gd name="connsiteX4" fmla="*/ 740677 w 1942244"/>
                <a:gd name="connsiteY4" fmla="*/ 68148 h 1169358"/>
                <a:gd name="connsiteX5" fmla="*/ 888598 w 1942244"/>
                <a:gd name="connsiteY5" fmla="*/ 987535 h 1169358"/>
                <a:gd name="connsiteX6" fmla="*/ 1118528 w 1942244"/>
                <a:gd name="connsiteY6" fmla="*/ 121048 h 1169358"/>
                <a:gd name="connsiteX7" fmla="*/ 1178984 w 1942244"/>
                <a:gd name="connsiteY7" fmla="*/ 287302 h 1169358"/>
                <a:gd name="connsiteX8" fmla="*/ 1209212 w 1942244"/>
                <a:gd name="connsiteY8" fmla="*/ 506456 h 1169358"/>
                <a:gd name="connsiteX9" fmla="*/ 1562379 w 1942244"/>
                <a:gd name="connsiteY9" fmla="*/ 299077 h 1169358"/>
                <a:gd name="connsiteX10" fmla="*/ 1597974 w 1942244"/>
                <a:gd name="connsiteY10" fmla="*/ 721852 h 1169358"/>
                <a:gd name="connsiteX11" fmla="*/ 1942244 w 1942244"/>
                <a:gd name="connsiteY11" fmla="*/ 793623 h 1169358"/>
                <a:gd name="connsiteX0" fmla="*/ 0 w 1942244"/>
                <a:gd name="connsiteY0" fmla="*/ 1184182 h 1184259"/>
                <a:gd name="connsiteX1" fmla="*/ 349857 w 1942244"/>
                <a:gd name="connsiteY1" fmla="*/ 364811 h 1184259"/>
                <a:gd name="connsiteX2" fmla="*/ 521523 w 1942244"/>
                <a:gd name="connsiteY2" fmla="*/ 67935 h 1184259"/>
                <a:gd name="connsiteX3" fmla="*/ 643508 w 1942244"/>
                <a:gd name="connsiteY3" fmla="*/ 41590 h 1184259"/>
                <a:gd name="connsiteX4" fmla="*/ 740677 w 1942244"/>
                <a:gd name="connsiteY4" fmla="*/ 83049 h 1184259"/>
                <a:gd name="connsiteX5" fmla="*/ 888598 w 1942244"/>
                <a:gd name="connsiteY5" fmla="*/ 1002436 h 1184259"/>
                <a:gd name="connsiteX6" fmla="*/ 1118528 w 1942244"/>
                <a:gd name="connsiteY6" fmla="*/ 135949 h 1184259"/>
                <a:gd name="connsiteX7" fmla="*/ 1178984 w 1942244"/>
                <a:gd name="connsiteY7" fmla="*/ 302203 h 1184259"/>
                <a:gd name="connsiteX8" fmla="*/ 1209212 w 1942244"/>
                <a:gd name="connsiteY8" fmla="*/ 521357 h 1184259"/>
                <a:gd name="connsiteX9" fmla="*/ 1562379 w 1942244"/>
                <a:gd name="connsiteY9" fmla="*/ 313978 h 1184259"/>
                <a:gd name="connsiteX10" fmla="*/ 1597974 w 1942244"/>
                <a:gd name="connsiteY10" fmla="*/ 736753 h 1184259"/>
                <a:gd name="connsiteX11" fmla="*/ 1942244 w 1942244"/>
                <a:gd name="connsiteY11" fmla="*/ 808524 h 1184259"/>
                <a:gd name="connsiteX0" fmla="*/ 0 w 1942244"/>
                <a:gd name="connsiteY0" fmla="*/ 1184182 h 1184279"/>
                <a:gd name="connsiteX1" fmla="*/ 292964 w 1942244"/>
                <a:gd name="connsiteY1" fmla="*/ 498671 h 1184279"/>
                <a:gd name="connsiteX2" fmla="*/ 521523 w 1942244"/>
                <a:gd name="connsiteY2" fmla="*/ 67935 h 1184279"/>
                <a:gd name="connsiteX3" fmla="*/ 643508 w 1942244"/>
                <a:gd name="connsiteY3" fmla="*/ 41590 h 1184279"/>
                <a:gd name="connsiteX4" fmla="*/ 740677 w 1942244"/>
                <a:gd name="connsiteY4" fmla="*/ 83049 h 1184279"/>
                <a:gd name="connsiteX5" fmla="*/ 888598 w 1942244"/>
                <a:gd name="connsiteY5" fmla="*/ 1002436 h 1184279"/>
                <a:gd name="connsiteX6" fmla="*/ 1118528 w 1942244"/>
                <a:gd name="connsiteY6" fmla="*/ 135949 h 1184279"/>
                <a:gd name="connsiteX7" fmla="*/ 1178984 w 1942244"/>
                <a:gd name="connsiteY7" fmla="*/ 302203 h 1184279"/>
                <a:gd name="connsiteX8" fmla="*/ 1209212 w 1942244"/>
                <a:gd name="connsiteY8" fmla="*/ 521357 h 1184279"/>
                <a:gd name="connsiteX9" fmla="*/ 1562379 w 1942244"/>
                <a:gd name="connsiteY9" fmla="*/ 313978 h 1184279"/>
                <a:gd name="connsiteX10" fmla="*/ 1597974 w 1942244"/>
                <a:gd name="connsiteY10" fmla="*/ 736753 h 1184279"/>
                <a:gd name="connsiteX11" fmla="*/ 1942244 w 1942244"/>
                <a:gd name="connsiteY11" fmla="*/ 808524 h 1184279"/>
                <a:gd name="connsiteX0" fmla="*/ 0 w 1942244"/>
                <a:gd name="connsiteY0" fmla="*/ 1198254 h 1198344"/>
                <a:gd name="connsiteX1" fmla="*/ 292964 w 1942244"/>
                <a:gd name="connsiteY1" fmla="*/ 512743 h 1198344"/>
                <a:gd name="connsiteX2" fmla="*/ 592638 w 1942244"/>
                <a:gd name="connsiteY2" fmla="*/ 349726 h 1198344"/>
                <a:gd name="connsiteX3" fmla="*/ 643508 w 1942244"/>
                <a:gd name="connsiteY3" fmla="*/ 55662 h 1198344"/>
                <a:gd name="connsiteX4" fmla="*/ 740677 w 1942244"/>
                <a:gd name="connsiteY4" fmla="*/ 97121 h 1198344"/>
                <a:gd name="connsiteX5" fmla="*/ 888598 w 1942244"/>
                <a:gd name="connsiteY5" fmla="*/ 1016508 h 1198344"/>
                <a:gd name="connsiteX6" fmla="*/ 1118528 w 1942244"/>
                <a:gd name="connsiteY6" fmla="*/ 150021 h 1198344"/>
                <a:gd name="connsiteX7" fmla="*/ 1178984 w 1942244"/>
                <a:gd name="connsiteY7" fmla="*/ 316275 h 1198344"/>
                <a:gd name="connsiteX8" fmla="*/ 1209212 w 1942244"/>
                <a:gd name="connsiteY8" fmla="*/ 535429 h 1198344"/>
                <a:gd name="connsiteX9" fmla="*/ 1562379 w 1942244"/>
                <a:gd name="connsiteY9" fmla="*/ 328050 h 1198344"/>
                <a:gd name="connsiteX10" fmla="*/ 1597974 w 1942244"/>
                <a:gd name="connsiteY10" fmla="*/ 750825 h 1198344"/>
                <a:gd name="connsiteX11" fmla="*/ 1942244 w 1942244"/>
                <a:gd name="connsiteY11" fmla="*/ 822596 h 1198344"/>
                <a:gd name="connsiteX0" fmla="*/ 0 w 1942244"/>
                <a:gd name="connsiteY0" fmla="*/ 1148169 h 1148259"/>
                <a:gd name="connsiteX1" fmla="*/ 292964 w 1942244"/>
                <a:gd name="connsiteY1" fmla="*/ 462658 h 1148259"/>
                <a:gd name="connsiteX2" fmla="*/ 592638 w 1942244"/>
                <a:gd name="connsiteY2" fmla="*/ 299641 h 1148259"/>
                <a:gd name="connsiteX3" fmla="*/ 643508 w 1942244"/>
                <a:gd name="connsiteY3" fmla="*/ 5577 h 1148259"/>
                <a:gd name="connsiteX4" fmla="*/ 826016 w 1942244"/>
                <a:gd name="connsiteY4" fmla="*/ 582474 h 1148259"/>
                <a:gd name="connsiteX5" fmla="*/ 888598 w 1942244"/>
                <a:gd name="connsiteY5" fmla="*/ 966423 h 1148259"/>
                <a:gd name="connsiteX6" fmla="*/ 1118528 w 1942244"/>
                <a:gd name="connsiteY6" fmla="*/ 99936 h 1148259"/>
                <a:gd name="connsiteX7" fmla="*/ 1178984 w 1942244"/>
                <a:gd name="connsiteY7" fmla="*/ 266190 h 1148259"/>
                <a:gd name="connsiteX8" fmla="*/ 1209212 w 1942244"/>
                <a:gd name="connsiteY8" fmla="*/ 485344 h 1148259"/>
                <a:gd name="connsiteX9" fmla="*/ 1562379 w 1942244"/>
                <a:gd name="connsiteY9" fmla="*/ 277965 h 1148259"/>
                <a:gd name="connsiteX10" fmla="*/ 1597974 w 1942244"/>
                <a:gd name="connsiteY10" fmla="*/ 700740 h 1148259"/>
                <a:gd name="connsiteX11" fmla="*/ 1942244 w 1942244"/>
                <a:gd name="connsiteY11" fmla="*/ 772511 h 1148259"/>
                <a:gd name="connsiteX0" fmla="*/ 0 w 1942244"/>
                <a:gd name="connsiteY0" fmla="*/ 1081939 h 1082029"/>
                <a:gd name="connsiteX1" fmla="*/ 292964 w 1942244"/>
                <a:gd name="connsiteY1" fmla="*/ 396428 h 1082029"/>
                <a:gd name="connsiteX2" fmla="*/ 592638 w 1942244"/>
                <a:gd name="connsiteY2" fmla="*/ 233411 h 1082029"/>
                <a:gd name="connsiteX3" fmla="*/ 743071 w 1942244"/>
                <a:gd name="connsiteY3" fmla="*/ 287382 h 1082029"/>
                <a:gd name="connsiteX4" fmla="*/ 826016 w 1942244"/>
                <a:gd name="connsiteY4" fmla="*/ 516244 h 1082029"/>
                <a:gd name="connsiteX5" fmla="*/ 888598 w 1942244"/>
                <a:gd name="connsiteY5" fmla="*/ 900193 h 1082029"/>
                <a:gd name="connsiteX6" fmla="*/ 1118528 w 1942244"/>
                <a:gd name="connsiteY6" fmla="*/ 33706 h 1082029"/>
                <a:gd name="connsiteX7" fmla="*/ 1178984 w 1942244"/>
                <a:gd name="connsiteY7" fmla="*/ 199960 h 1082029"/>
                <a:gd name="connsiteX8" fmla="*/ 1209212 w 1942244"/>
                <a:gd name="connsiteY8" fmla="*/ 419114 h 1082029"/>
                <a:gd name="connsiteX9" fmla="*/ 1562379 w 1942244"/>
                <a:gd name="connsiteY9" fmla="*/ 211735 h 1082029"/>
                <a:gd name="connsiteX10" fmla="*/ 1597974 w 1942244"/>
                <a:gd name="connsiteY10" fmla="*/ 634510 h 1082029"/>
                <a:gd name="connsiteX11" fmla="*/ 1942244 w 1942244"/>
                <a:gd name="connsiteY11" fmla="*/ 706281 h 1082029"/>
                <a:gd name="connsiteX0" fmla="*/ 0 w 1885352"/>
                <a:gd name="connsiteY0" fmla="*/ 1081939 h 1082029"/>
                <a:gd name="connsiteX1" fmla="*/ 292964 w 1885352"/>
                <a:gd name="connsiteY1" fmla="*/ 396428 h 1082029"/>
                <a:gd name="connsiteX2" fmla="*/ 592638 w 1885352"/>
                <a:gd name="connsiteY2" fmla="*/ 233411 h 1082029"/>
                <a:gd name="connsiteX3" fmla="*/ 743071 w 1885352"/>
                <a:gd name="connsiteY3" fmla="*/ 287382 h 1082029"/>
                <a:gd name="connsiteX4" fmla="*/ 826016 w 1885352"/>
                <a:gd name="connsiteY4" fmla="*/ 516244 h 1082029"/>
                <a:gd name="connsiteX5" fmla="*/ 888598 w 1885352"/>
                <a:gd name="connsiteY5" fmla="*/ 900193 h 1082029"/>
                <a:gd name="connsiteX6" fmla="*/ 1118528 w 1885352"/>
                <a:gd name="connsiteY6" fmla="*/ 33706 h 1082029"/>
                <a:gd name="connsiteX7" fmla="*/ 1178984 w 1885352"/>
                <a:gd name="connsiteY7" fmla="*/ 199960 h 1082029"/>
                <a:gd name="connsiteX8" fmla="*/ 1209212 w 1885352"/>
                <a:gd name="connsiteY8" fmla="*/ 419114 h 1082029"/>
                <a:gd name="connsiteX9" fmla="*/ 1562379 w 1885352"/>
                <a:gd name="connsiteY9" fmla="*/ 211735 h 1082029"/>
                <a:gd name="connsiteX10" fmla="*/ 1597974 w 1885352"/>
                <a:gd name="connsiteY10" fmla="*/ 634510 h 1082029"/>
                <a:gd name="connsiteX11" fmla="*/ 1885352 w 1885352"/>
                <a:gd name="connsiteY11" fmla="*/ 1054317 h 1082029"/>
                <a:gd name="connsiteX0" fmla="*/ 0 w 1899576"/>
                <a:gd name="connsiteY0" fmla="*/ 1081939 h 1094474"/>
                <a:gd name="connsiteX1" fmla="*/ 292964 w 1899576"/>
                <a:gd name="connsiteY1" fmla="*/ 396428 h 1094474"/>
                <a:gd name="connsiteX2" fmla="*/ 592638 w 1899576"/>
                <a:gd name="connsiteY2" fmla="*/ 233411 h 1094474"/>
                <a:gd name="connsiteX3" fmla="*/ 743071 w 1899576"/>
                <a:gd name="connsiteY3" fmla="*/ 287382 h 1094474"/>
                <a:gd name="connsiteX4" fmla="*/ 826016 w 1899576"/>
                <a:gd name="connsiteY4" fmla="*/ 516244 h 1094474"/>
                <a:gd name="connsiteX5" fmla="*/ 888598 w 1899576"/>
                <a:gd name="connsiteY5" fmla="*/ 900193 h 1094474"/>
                <a:gd name="connsiteX6" fmla="*/ 1118528 w 1899576"/>
                <a:gd name="connsiteY6" fmla="*/ 33706 h 1094474"/>
                <a:gd name="connsiteX7" fmla="*/ 1178984 w 1899576"/>
                <a:gd name="connsiteY7" fmla="*/ 199960 h 1094474"/>
                <a:gd name="connsiteX8" fmla="*/ 1209212 w 1899576"/>
                <a:gd name="connsiteY8" fmla="*/ 419114 h 1094474"/>
                <a:gd name="connsiteX9" fmla="*/ 1562379 w 1899576"/>
                <a:gd name="connsiteY9" fmla="*/ 211735 h 1094474"/>
                <a:gd name="connsiteX10" fmla="*/ 1597974 w 1899576"/>
                <a:gd name="connsiteY10" fmla="*/ 634510 h 1094474"/>
                <a:gd name="connsiteX11" fmla="*/ 1899576 w 1899576"/>
                <a:gd name="connsiteY11" fmla="*/ 1094474 h 1094474"/>
                <a:gd name="connsiteX0" fmla="*/ 0 w 1899576"/>
                <a:gd name="connsiteY0" fmla="*/ 1081939 h 1094474"/>
                <a:gd name="connsiteX1" fmla="*/ 349857 w 1899576"/>
                <a:gd name="connsiteY1" fmla="*/ 396428 h 1094474"/>
                <a:gd name="connsiteX2" fmla="*/ 592638 w 1899576"/>
                <a:gd name="connsiteY2" fmla="*/ 233411 h 1094474"/>
                <a:gd name="connsiteX3" fmla="*/ 743071 w 1899576"/>
                <a:gd name="connsiteY3" fmla="*/ 287382 h 1094474"/>
                <a:gd name="connsiteX4" fmla="*/ 826016 w 1899576"/>
                <a:gd name="connsiteY4" fmla="*/ 516244 h 1094474"/>
                <a:gd name="connsiteX5" fmla="*/ 888598 w 1899576"/>
                <a:gd name="connsiteY5" fmla="*/ 900193 h 1094474"/>
                <a:gd name="connsiteX6" fmla="*/ 1118528 w 1899576"/>
                <a:gd name="connsiteY6" fmla="*/ 33706 h 1094474"/>
                <a:gd name="connsiteX7" fmla="*/ 1178984 w 1899576"/>
                <a:gd name="connsiteY7" fmla="*/ 199960 h 1094474"/>
                <a:gd name="connsiteX8" fmla="*/ 1209212 w 1899576"/>
                <a:gd name="connsiteY8" fmla="*/ 419114 h 1094474"/>
                <a:gd name="connsiteX9" fmla="*/ 1562379 w 1899576"/>
                <a:gd name="connsiteY9" fmla="*/ 211735 h 1094474"/>
                <a:gd name="connsiteX10" fmla="*/ 1597974 w 1899576"/>
                <a:gd name="connsiteY10" fmla="*/ 634510 h 1094474"/>
                <a:gd name="connsiteX11" fmla="*/ 1899576 w 1899576"/>
                <a:gd name="connsiteY11" fmla="*/ 1094474 h 1094474"/>
                <a:gd name="connsiteX0" fmla="*/ 0 w 1899576"/>
                <a:gd name="connsiteY0" fmla="*/ 1081939 h 1094474"/>
                <a:gd name="connsiteX1" fmla="*/ 349857 w 1899576"/>
                <a:gd name="connsiteY1" fmla="*/ 396428 h 1094474"/>
                <a:gd name="connsiteX2" fmla="*/ 592638 w 1899576"/>
                <a:gd name="connsiteY2" fmla="*/ 233411 h 1094474"/>
                <a:gd name="connsiteX3" fmla="*/ 743071 w 1899576"/>
                <a:gd name="connsiteY3" fmla="*/ 287382 h 1094474"/>
                <a:gd name="connsiteX4" fmla="*/ 826016 w 1899576"/>
                <a:gd name="connsiteY4" fmla="*/ 516244 h 1094474"/>
                <a:gd name="connsiteX5" fmla="*/ 888598 w 1899576"/>
                <a:gd name="connsiteY5" fmla="*/ 900193 h 1094474"/>
                <a:gd name="connsiteX6" fmla="*/ 1118528 w 1899576"/>
                <a:gd name="connsiteY6" fmla="*/ 33706 h 1094474"/>
                <a:gd name="connsiteX7" fmla="*/ 1178984 w 1899576"/>
                <a:gd name="connsiteY7" fmla="*/ 199960 h 1094474"/>
                <a:gd name="connsiteX8" fmla="*/ 1209212 w 1899576"/>
                <a:gd name="connsiteY8" fmla="*/ 419114 h 1094474"/>
                <a:gd name="connsiteX9" fmla="*/ 1562379 w 1899576"/>
                <a:gd name="connsiteY9" fmla="*/ 211735 h 1094474"/>
                <a:gd name="connsiteX10" fmla="*/ 1597974 w 1899576"/>
                <a:gd name="connsiteY10" fmla="*/ 634510 h 1094474"/>
                <a:gd name="connsiteX11" fmla="*/ 1899576 w 1899576"/>
                <a:gd name="connsiteY11" fmla="*/ 1094474 h 109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99576" h="1094474">
                  <a:moveTo>
                    <a:pt x="0" y="1081939"/>
                  </a:moveTo>
                  <a:cubicBezTo>
                    <a:pt x="63605" y="1090126"/>
                    <a:pt x="251084" y="537849"/>
                    <a:pt x="349857" y="396428"/>
                  </a:cubicBezTo>
                  <a:cubicBezTo>
                    <a:pt x="448630" y="255007"/>
                    <a:pt x="527102" y="251585"/>
                    <a:pt x="592638" y="233411"/>
                  </a:cubicBezTo>
                  <a:cubicBezTo>
                    <a:pt x="658174" y="215237"/>
                    <a:pt x="704175" y="240243"/>
                    <a:pt x="743071" y="287382"/>
                  </a:cubicBezTo>
                  <a:cubicBezTo>
                    <a:pt x="781967" y="334521"/>
                    <a:pt x="801762" y="414109"/>
                    <a:pt x="826016" y="516244"/>
                  </a:cubicBezTo>
                  <a:cubicBezTo>
                    <a:pt x="850270" y="618379"/>
                    <a:pt x="839846" y="980616"/>
                    <a:pt x="888598" y="900193"/>
                  </a:cubicBezTo>
                  <a:cubicBezTo>
                    <a:pt x="937350" y="819770"/>
                    <a:pt x="1070130" y="150411"/>
                    <a:pt x="1118528" y="33706"/>
                  </a:cubicBezTo>
                  <a:cubicBezTo>
                    <a:pt x="1166926" y="-82999"/>
                    <a:pt x="1163870" y="135725"/>
                    <a:pt x="1178984" y="199960"/>
                  </a:cubicBezTo>
                  <a:cubicBezTo>
                    <a:pt x="1194098" y="264195"/>
                    <a:pt x="1145313" y="417152"/>
                    <a:pt x="1209212" y="419114"/>
                  </a:cubicBezTo>
                  <a:cubicBezTo>
                    <a:pt x="1273111" y="421076"/>
                    <a:pt x="1497585" y="175836"/>
                    <a:pt x="1562379" y="211735"/>
                  </a:cubicBezTo>
                  <a:cubicBezTo>
                    <a:pt x="1627173" y="247634"/>
                    <a:pt x="1480840" y="644586"/>
                    <a:pt x="1597974" y="634510"/>
                  </a:cubicBezTo>
                  <a:cubicBezTo>
                    <a:pt x="1786224" y="637819"/>
                    <a:pt x="1659640" y="1091955"/>
                    <a:pt x="1899576" y="1094474"/>
                  </a:cubicBezTo>
                </a:path>
              </a:pathLst>
            </a:custGeom>
            <a:noFill/>
            <a:ln w="12700">
              <a:solidFill>
                <a:srgbClr val="99003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Down Arrow 87"/>
            <p:cNvSpPr/>
            <p:nvPr/>
          </p:nvSpPr>
          <p:spPr>
            <a:xfrm rot="10800000">
              <a:off x="578548" y="2759032"/>
              <a:ext cx="154603" cy="494962"/>
            </a:xfrm>
            <a:prstGeom prst="downArrow">
              <a:avLst/>
            </a:prstGeom>
            <a:solidFill>
              <a:srgbClr val="99003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07555" y="1295400"/>
            <a:ext cx="6384045" cy="2149937"/>
            <a:chOff x="2607555" y="2592665"/>
            <a:chExt cx="6384045" cy="1080768"/>
          </a:xfrm>
        </p:grpSpPr>
        <p:sp>
          <p:nvSpPr>
            <p:cNvPr id="89" name="Freeform 88"/>
            <p:cNvSpPr/>
            <p:nvPr/>
          </p:nvSpPr>
          <p:spPr>
            <a:xfrm>
              <a:off x="2607555" y="2592665"/>
              <a:ext cx="1597884" cy="1062722"/>
            </a:xfrm>
            <a:custGeom>
              <a:avLst/>
              <a:gdLst>
                <a:gd name="connsiteX0" fmla="*/ 0 w 1745673"/>
                <a:gd name="connsiteY0" fmla="*/ 755757 h 831673"/>
                <a:gd name="connsiteX1" fmla="*/ 181369 w 1745673"/>
                <a:gd name="connsiteY1" fmla="*/ 649959 h 831673"/>
                <a:gd name="connsiteX2" fmla="*/ 324952 w 1745673"/>
                <a:gd name="connsiteY2" fmla="*/ 22725 h 831673"/>
                <a:gd name="connsiteX3" fmla="*/ 460978 w 1745673"/>
                <a:gd name="connsiteY3" fmla="*/ 128524 h 831673"/>
                <a:gd name="connsiteX4" fmla="*/ 544106 w 1745673"/>
                <a:gd name="connsiteY4" fmla="*/ 37839 h 831673"/>
                <a:gd name="connsiteX5" fmla="*/ 649904 w 1745673"/>
                <a:gd name="connsiteY5" fmla="*/ 98296 h 831673"/>
                <a:gd name="connsiteX6" fmla="*/ 921957 w 1745673"/>
                <a:gd name="connsiteY6" fmla="*/ 90739 h 831673"/>
                <a:gd name="connsiteX7" fmla="*/ 982413 w 1745673"/>
                <a:gd name="connsiteY7" fmla="*/ 256993 h 831673"/>
                <a:gd name="connsiteX8" fmla="*/ 1012641 w 1745673"/>
                <a:gd name="connsiteY8" fmla="*/ 476147 h 831673"/>
                <a:gd name="connsiteX9" fmla="*/ 1042869 w 1745673"/>
                <a:gd name="connsiteY9" fmla="*/ 823770 h 831673"/>
                <a:gd name="connsiteX10" fmla="*/ 1148668 w 1745673"/>
                <a:gd name="connsiteY10" fmla="*/ 717972 h 831673"/>
                <a:gd name="connsiteX11" fmla="*/ 1745673 w 1745673"/>
                <a:gd name="connsiteY11" fmla="*/ 702858 h 831673"/>
                <a:gd name="connsiteX0" fmla="*/ 0 w 1745673"/>
                <a:gd name="connsiteY0" fmla="*/ 755757 h 831268"/>
                <a:gd name="connsiteX1" fmla="*/ 181369 w 1745673"/>
                <a:gd name="connsiteY1" fmla="*/ 649959 h 831268"/>
                <a:gd name="connsiteX2" fmla="*/ 324952 w 1745673"/>
                <a:gd name="connsiteY2" fmla="*/ 22725 h 831268"/>
                <a:gd name="connsiteX3" fmla="*/ 460978 w 1745673"/>
                <a:gd name="connsiteY3" fmla="*/ 128524 h 831268"/>
                <a:gd name="connsiteX4" fmla="*/ 544106 w 1745673"/>
                <a:gd name="connsiteY4" fmla="*/ 37839 h 831268"/>
                <a:gd name="connsiteX5" fmla="*/ 649904 w 1745673"/>
                <a:gd name="connsiteY5" fmla="*/ 98296 h 831268"/>
                <a:gd name="connsiteX6" fmla="*/ 921957 w 1745673"/>
                <a:gd name="connsiteY6" fmla="*/ 90739 h 831268"/>
                <a:gd name="connsiteX7" fmla="*/ 982413 w 1745673"/>
                <a:gd name="connsiteY7" fmla="*/ 256993 h 831268"/>
                <a:gd name="connsiteX8" fmla="*/ 1012641 w 1745673"/>
                <a:gd name="connsiteY8" fmla="*/ 476147 h 831268"/>
                <a:gd name="connsiteX9" fmla="*/ 1042869 w 1745673"/>
                <a:gd name="connsiteY9" fmla="*/ 823770 h 831268"/>
                <a:gd name="connsiteX10" fmla="*/ 1148668 w 1745673"/>
                <a:gd name="connsiteY10" fmla="*/ 717972 h 831268"/>
                <a:gd name="connsiteX11" fmla="*/ 1745673 w 1745673"/>
                <a:gd name="connsiteY11" fmla="*/ 755757 h 831268"/>
                <a:gd name="connsiteX0" fmla="*/ 0 w 1745673"/>
                <a:gd name="connsiteY0" fmla="*/ 755757 h 831213"/>
                <a:gd name="connsiteX1" fmla="*/ 181369 w 1745673"/>
                <a:gd name="connsiteY1" fmla="*/ 649959 h 831213"/>
                <a:gd name="connsiteX2" fmla="*/ 324952 w 1745673"/>
                <a:gd name="connsiteY2" fmla="*/ 22725 h 831213"/>
                <a:gd name="connsiteX3" fmla="*/ 460978 w 1745673"/>
                <a:gd name="connsiteY3" fmla="*/ 128524 h 831213"/>
                <a:gd name="connsiteX4" fmla="*/ 544106 w 1745673"/>
                <a:gd name="connsiteY4" fmla="*/ 37839 h 831213"/>
                <a:gd name="connsiteX5" fmla="*/ 649904 w 1745673"/>
                <a:gd name="connsiteY5" fmla="*/ 98296 h 831213"/>
                <a:gd name="connsiteX6" fmla="*/ 921957 w 1745673"/>
                <a:gd name="connsiteY6" fmla="*/ 90739 h 831213"/>
                <a:gd name="connsiteX7" fmla="*/ 982413 w 1745673"/>
                <a:gd name="connsiteY7" fmla="*/ 256993 h 831213"/>
                <a:gd name="connsiteX8" fmla="*/ 1012641 w 1745673"/>
                <a:gd name="connsiteY8" fmla="*/ 476147 h 831213"/>
                <a:gd name="connsiteX9" fmla="*/ 1042869 w 1745673"/>
                <a:gd name="connsiteY9" fmla="*/ 823770 h 831213"/>
                <a:gd name="connsiteX10" fmla="*/ 1148668 w 1745673"/>
                <a:gd name="connsiteY10" fmla="*/ 717972 h 831213"/>
                <a:gd name="connsiteX11" fmla="*/ 1745673 w 1745673"/>
                <a:gd name="connsiteY11" fmla="*/ 763314 h 831213"/>
                <a:gd name="connsiteX0" fmla="*/ 0 w 1745673"/>
                <a:gd name="connsiteY0" fmla="*/ 755757 h 829065"/>
                <a:gd name="connsiteX1" fmla="*/ 181369 w 1745673"/>
                <a:gd name="connsiteY1" fmla="*/ 649959 h 829065"/>
                <a:gd name="connsiteX2" fmla="*/ 324952 w 1745673"/>
                <a:gd name="connsiteY2" fmla="*/ 22725 h 829065"/>
                <a:gd name="connsiteX3" fmla="*/ 460978 w 1745673"/>
                <a:gd name="connsiteY3" fmla="*/ 128524 h 829065"/>
                <a:gd name="connsiteX4" fmla="*/ 544106 w 1745673"/>
                <a:gd name="connsiteY4" fmla="*/ 37839 h 829065"/>
                <a:gd name="connsiteX5" fmla="*/ 649904 w 1745673"/>
                <a:gd name="connsiteY5" fmla="*/ 98296 h 829065"/>
                <a:gd name="connsiteX6" fmla="*/ 921957 w 1745673"/>
                <a:gd name="connsiteY6" fmla="*/ 90739 h 829065"/>
                <a:gd name="connsiteX7" fmla="*/ 982413 w 1745673"/>
                <a:gd name="connsiteY7" fmla="*/ 256993 h 829065"/>
                <a:gd name="connsiteX8" fmla="*/ 1012641 w 1745673"/>
                <a:gd name="connsiteY8" fmla="*/ 476147 h 829065"/>
                <a:gd name="connsiteX9" fmla="*/ 1042869 w 1745673"/>
                <a:gd name="connsiteY9" fmla="*/ 823770 h 829065"/>
                <a:gd name="connsiteX10" fmla="*/ 1401403 w 1745673"/>
                <a:gd name="connsiteY10" fmla="*/ 691543 h 829065"/>
                <a:gd name="connsiteX11" fmla="*/ 1745673 w 1745673"/>
                <a:gd name="connsiteY11" fmla="*/ 763314 h 829065"/>
                <a:gd name="connsiteX0" fmla="*/ 0 w 1745673"/>
                <a:gd name="connsiteY0" fmla="*/ 755757 h 763314"/>
                <a:gd name="connsiteX1" fmla="*/ 181369 w 1745673"/>
                <a:gd name="connsiteY1" fmla="*/ 649959 h 763314"/>
                <a:gd name="connsiteX2" fmla="*/ 324952 w 1745673"/>
                <a:gd name="connsiteY2" fmla="*/ 22725 h 763314"/>
                <a:gd name="connsiteX3" fmla="*/ 460978 w 1745673"/>
                <a:gd name="connsiteY3" fmla="*/ 128524 h 763314"/>
                <a:gd name="connsiteX4" fmla="*/ 544106 w 1745673"/>
                <a:gd name="connsiteY4" fmla="*/ 37839 h 763314"/>
                <a:gd name="connsiteX5" fmla="*/ 649904 w 1745673"/>
                <a:gd name="connsiteY5" fmla="*/ 98296 h 763314"/>
                <a:gd name="connsiteX6" fmla="*/ 921957 w 1745673"/>
                <a:gd name="connsiteY6" fmla="*/ 90739 h 763314"/>
                <a:gd name="connsiteX7" fmla="*/ 982413 w 1745673"/>
                <a:gd name="connsiteY7" fmla="*/ 256993 h 763314"/>
                <a:gd name="connsiteX8" fmla="*/ 1012641 w 1745673"/>
                <a:gd name="connsiteY8" fmla="*/ 476147 h 763314"/>
                <a:gd name="connsiteX9" fmla="*/ 1225399 w 1745673"/>
                <a:gd name="connsiteY9" fmla="*/ 453769 h 763314"/>
                <a:gd name="connsiteX10" fmla="*/ 1401403 w 1745673"/>
                <a:gd name="connsiteY10" fmla="*/ 691543 h 763314"/>
                <a:gd name="connsiteX11" fmla="*/ 1745673 w 1745673"/>
                <a:gd name="connsiteY11" fmla="*/ 763314 h 763314"/>
                <a:gd name="connsiteX0" fmla="*/ 0 w 1745673"/>
                <a:gd name="connsiteY0" fmla="*/ 755757 h 763314"/>
                <a:gd name="connsiteX1" fmla="*/ 181369 w 1745673"/>
                <a:gd name="connsiteY1" fmla="*/ 649959 h 763314"/>
                <a:gd name="connsiteX2" fmla="*/ 324952 w 1745673"/>
                <a:gd name="connsiteY2" fmla="*/ 22725 h 763314"/>
                <a:gd name="connsiteX3" fmla="*/ 460978 w 1745673"/>
                <a:gd name="connsiteY3" fmla="*/ 128524 h 763314"/>
                <a:gd name="connsiteX4" fmla="*/ 544106 w 1745673"/>
                <a:gd name="connsiteY4" fmla="*/ 37839 h 763314"/>
                <a:gd name="connsiteX5" fmla="*/ 706067 w 1745673"/>
                <a:gd name="connsiteY5" fmla="*/ 243653 h 763314"/>
                <a:gd name="connsiteX6" fmla="*/ 921957 w 1745673"/>
                <a:gd name="connsiteY6" fmla="*/ 90739 h 763314"/>
                <a:gd name="connsiteX7" fmla="*/ 982413 w 1745673"/>
                <a:gd name="connsiteY7" fmla="*/ 256993 h 763314"/>
                <a:gd name="connsiteX8" fmla="*/ 1012641 w 1745673"/>
                <a:gd name="connsiteY8" fmla="*/ 476147 h 763314"/>
                <a:gd name="connsiteX9" fmla="*/ 1225399 w 1745673"/>
                <a:gd name="connsiteY9" fmla="*/ 453769 h 763314"/>
                <a:gd name="connsiteX10" fmla="*/ 1401403 w 1745673"/>
                <a:gd name="connsiteY10" fmla="*/ 691543 h 763314"/>
                <a:gd name="connsiteX11" fmla="*/ 1745673 w 1745673"/>
                <a:gd name="connsiteY11" fmla="*/ 763314 h 763314"/>
                <a:gd name="connsiteX0" fmla="*/ 0 w 1745673"/>
                <a:gd name="connsiteY0" fmla="*/ 737889 h 745446"/>
                <a:gd name="connsiteX1" fmla="*/ 153286 w 1745673"/>
                <a:gd name="connsiteY1" fmla="*/ 301733 h 745446"/>
                <a:gd name="connsiteX2" fmla="*/ 324952 w 1745673"/>
                <a:gd name="connsiteY2" fmla="*/ 4857 h 745446"/>
                <a:gd name="connsiteX3" fmla="*/ 460978 w 1745673"/>
                <a:gd name="connsiteY3" fmla="*/ 110656 h 745446"/>
                <a:gd name="connsiteX4" fmla="*/ 544106 w 1745673"/>
                <a:gd name="connsiteY4" fmla="*/ 19971 h 745446"/>
                <a:gd name="connsiteX5" fmla="*/ 706067 w 1745673"/>
                <a:gd name="connsiteY5" fmla="*/ 225785 h 745446"/>
                <a:gd name="connsiteX6" fmla="*/ 921957 w 1745673"/>
                <a:gd name="connsiteY6" fmla="*/ 72871 h 745446"/>
                <a:gd name="connsiteX7" fmla="*/ 982413 w 1745673"/>
                <a:gd name="connsiteY7" fmla="*/ 239125 h 745446"/>
                <a:gd name="connsiteX8" fmla="*/ 1012641 w 1745673"/>
                <a:gd name="connsiteY8" fmla="*/ 458279 h 745446"/>
                <a:gd name="connsiteX9" fmla="*/ 1225399 w 1745673"/>
                <a:gd name="connsiteY9" fmla="*/ 435901 h 745446"/>
                <a:gd name="connsiteX10" fmla="*/ 1401403 w 1745673"/>
                <a:gd name="connsiteY10" fmla="*/ 673675 h 745446"/>
                <a:gd name="connsiteX11" fmla="*/ 1745673 w 1745673"/>
                <a:gd name="connsiteY11" fmla="*/ 745446 h 745446"/>
                <a:gd name="connsiteX0" fmla="*/ 0 w 1942244"/>
                <a:gd name="connsiteY0" fmla="*/ 1121103 h 1121180"/>
                <a:gd name="connsiteX1" fmla="*/ 349857 w 1942244"/>
                <a:gd name="connsiteY1" fmla="*/ 301732 h 1121180"/>
                <a:gd name="connsiteX2" fmla="*/ 521523 w 1942244"/>
                <a:gd name="connsiteY2" fmla="*/ 4856 h 1121180"/>
                <a:gd name="connsiteX3" fmla="*/ 657549 w 1942244"/>
                <a:gd name="connsiteY3" fmla="*/ 110655 h 1121180"/>
                <a:gd name="connsiteX4" fmla="*/ 740677 w 1942244"/>
                <a:gd name="connsiteY4" fmla="*/ 19970 h 1121180"/>
                <a:gd name="connsiteX5" fmla="*/ 902638 w 1942244"/>
                <a:gd name="connsiteY5" fmla="*/ 225784 h 1121180"/>
                <a:gd name="connsiteX6" fmla="*/ 1118528 w 1942244"/>
                <a:gd name="connsiteY6" fmla="*/ 72870 h 1121180"/>
                <a:gd name="connsiteX7" fmla="*/ 1178984 w 1942244"/>
                <a:gd name="connsiteY7" fmla="*/ 239124 h 1121180"/>
                <a:gd name="connsiteX8" fmla="*/ 1209212 w 1942244"/>
                <a:gd name="connsiteY8" fmla="*/ 458278 h 1121180"/>
                <a:gd name="connsiteX9" fmla="*/ 1421970 w 1942244"/>
                <a:gd name="connsiteY9" fmla="*/ 435900 h 1121180"/>
                <a:gd name="connsiteX10" fmla="*/ 1597974 w 1942244"/>
                <a:gd name="connsiteY10" fmla="*/ 673674 h 1121180"/>
                <a:gd name="connsiteX11" fmla="*/ 1942244 w 1942244"/>
                <a:gd name="connsiteY11" fmla="*/ 745445 h 1121180"/>
                <a:gd name="connsiteX0" fmla="*/ 0 w 1942244"/>
                <a:gd name="connsiteY0" fmla="*/ 1146950 h 1147027"/>
                <a:gd name="connsiteX1" fmla="*/ 349857 w 1942244"/>
                <a:gd name="connsiteY1" fmla="*/ 327579 h 1147027"/>
                <a:gd name="connsiteX2" fmla="*/ 521523 w 1942244"/>
                <a:gd name="connsiteY2" fmla="*/ 30703 h 1147027"/>
                <a:gd name="connsiteX3" fmla="*/ 657549 w 1942244"/>
                <a:gd name="connsiteY3" fmla="*/ 136502 h 1147027"/>
                <a:gd name="connsiteX4" fmla="*/ 740677 w 1942244"/>
                <a:gd name="connsiteY4" fmla="*/ 45817 h 1147027"/>
                <a:gd name="connsiteX5" fmla="*/ 804353 w 1942244"/>
                <a:gd name="connsiteY5" fmla="*/ 991633 h 1147027"/>
                <a:gd name="connsiteX6" fmla="*/ 1118528 w 1942244"/>
                <a:gd name="connsiteY6" fmla="*/ 98717 h 1147027"/>
                <a:gd name="connsiteX7" fmla="*/ 1178984 w 1942244"/>
                <a:gd name="connsiteY7" fmla="*/ 264971 h 1147027"/>
                <a:gd name="connsiteX8" fmla="*/ 1209212 w 1942244"/>
                <a:gd name="connsiteY8" fmla="*/ 484125 h 1147027"/>
                <a:gd name="connsiteX9" fmla="*/ 1421970 w 1942244"/>
                <a:gd name="connsiteY9" fmla="*/ 461747 h 1147027"/>
                <a:gd name="connsiteX10" fmla="*/ 1597974 w 1942244"/>
                <a:gd name="connsiteY10" fmla="*/ 699521 h 1147027"/>
                <a:gd name="connsiteX11" fmla="*/ 1942244 w 1942244"/>
                <a:gd name="connsiteY11" fmla="*/ 771292 h 1147027"/>
                <a:gd name="connsiteX0" fmla="*/ 0 w 1942244"/>
                <a:gd name="connsiteY0" fmla="*/ 1145145 h 1145222"/>
                <a:gd name="connsiteX1" fmla="*/ 349857 w 1942244"/>
                <a:gd name="connsiteY1" fmla="*/ 325774 h 1145222"/>
                <a:gd name="connsiteX2" fmla="*/ 521523 w 1942244"/>
                <a:gd name="connsiteY2" fmla="*/ 28898 h 1145222"/>
                <a:gd name="connsiteX3" fmla="*/ 657549 w 1942244"/>
                <a:gd name="connsiteY3" fmla="*/ 134697 h 1145222"/>
                <a:gd name="connsiteX4" fmla="*/ 740677 w 1942244"/>
                <a:gd name="connsiteY4" fmla="*/ 44012 h 1145222"/>
                <a:gd name="connsiteX5" fmla="*/ 888598 w 1942244"/>
                <a:gd name="connsiteY5" fmla="*/ 963399 h 1145222"/>
                <a:gd name="connsiteX6" fmla="*/ 1118528 w 1942244"/>
                <a:gd name="connsiteY6" fmla="*/ 96912 h 1145222"/>
                <a:gd name="connsiteX7" fmla="*/ 1178984 w 1942244"/>
                <a:gd name="connsiteY7" fmla="*/ 263166 h 1145222"/>
                <a:gd name="connsiteX8" fmla="*/ 1209212 w 1942244"/>
                <a:gd name="connsiteY8" fmla="*/ 482320 h 1145222"/>
                <a:gd name="connsiteX9" fmla="*/ 1421970 w 1942244"/>
                <a:gd name="connsiteY9" fmla="*/ 459942 h 1145222"/>
                <a:gd name="connsiteX10" fmla="*/ 1597974 w 1942244"/>
                <a:gd name="connsiteY10" fmla="*/ 697716 h 1145222"/>
                <a:gd name="connsiteX11" fmla="*/ 1942244 w 1942244"/>
                <a:gd name="connsiteY11" fmla="*/ 769487 h 1145222"/>
                <a:gd name="connsiteX0" fmla="*/ 0 w 1942244"/>
                <a:gd name="connsiteY0" fmla="*/ 1145145 h 1145222"/>
                <a:gd name="connsiteX1" fmla="*/ 349857 w 1942244"/>
                <a:gd name="connsiteY1" fmla="*/ 325774 h 1145222"/>
                <a:gd name="connsiteX2" fmla="*/ 521523 w 1942244"/>
                <a:gd name="connsiteY2" fmla="*/ 28898 h 1145222"/>
                <a:gd name="connsiteX3" fmla="*/ 657549 w 1942244"/>
                <a:gd name="connsiteY3" fmla="*/ 134697 h 1145222"/>
                <a:gd name="connsiteX4" fmla="*/ 740677 w 1942244"/>
                <a:gd name="connsiteY4" fmla="*/ 44012 h 1145222"/>
                <a:gd name="connsiteX5" fmla="*/ 888598 w 1942244"/>
                <a:gd name="connsiteY5" fmla="*/ 963399 h 1145222"/>
                <a:gd name="connsiteX6" fmla="*/ 1118528 w 1942244"/>
                <a:gd name="connsiteY6" fmla="*/ 96912 h 1145222"/>
                <a:gd name="connsiteX7" fmla="*/ 1178984 w 1942244"/>
                <a:gd name="connsiteY7" fmla="*/ 263166 h 1145222"/>
                <a:gd name="connsiteX8" fmla="*/ 1209212 w 1942244"/>
                <a:gd name="connsiteY8" fmla="*/ 482320 h 1145222"/>
                <a:gd name="connsiteX9" fmla="*/ 1562379 w 1942244"/>
                <a:gd name="connsiteY9" fmla="*/ 274941 h 1145222"/>
                <a:gd name="connsiteX10" fmla="*/ 1597974 w 1942244"/>
                <a:gd name="connsiteY10" fmla="*/ 697716 h 1145222"/>
                <a:gd name="connsiteX11" fmla="*/ 1942244 w 1942244"/>
                <a:gd name="connsiteY11" fmla="*/ 769487 h 1145222"/>
                <a:gd name="connsiteX0" fmla="*/ 0 w 1942244"/>
                <a:gd name="connsiteY0" fmla="*/ 1169281 h 1169358"/>
                <a:gd name="connsiteX1" fmla="*/ 349857 w 1942244"/>
                <a:gd name="connsiteY1" fmla="*/ 349910 h 1169358"/>
                <a:gd name="connsiteX2" fmla="*/ 521523 w 1942244"/>
                <a:gd name="connsiteY2" fmla="*/ 53034 h 1169358"/>
                <a:gd name="connsiteX3" fmla="*/ 643508 w 1942244"/>
                <a:gd name="connsiteY3" fmla="*/ 66332 h 1169358"/>
                <a:gd name="connsiteX4" fmla="*/ 740677 w 1942244"/>
                <a:gd name="connsiteY4" fmla="*/ 68148 h 1169358"/>
                <a:gd name="connsiteX5" fmla="*/ 888598 w 1942244"/>
                <a:gd name="connsiteY5" fmla="*/ 987535 h 1169358"/>
                <a:gd name="connsiteX6" fmla="*/ 1118528 w 1942244"/>
                <a:gd name="connsiteY6" fmla="*/ 121048 h 1169358"/>
                <a:gd name="connsiteX7" fmla="*/ 1178984 w 1942244"/>
                <a:gd name="connsiteY7" fmla="*/ 287302 h 1169358"/>
                <a:gd name="connsiteX8" fmla="*/ 1209212 w 1942244"/>
                <a:gd name="connsiteY8" fmla="*/ 506456 h 1169358"/>
                <a:gd name="connsiteX9" fmla="*/ 1562379 w 1942244"/>
                <a:gd name="connsiteY9" fmla="*/ 299077 h 1169358"/>
                <a:gd name="connsiteX10" fmla="*/ 1597974 w 1942244"/>
                <a:gd name="connsiteY10" fmla="*/ 721852 h 1169358"/>
                <a:gd name="connsiteX11" fmla="*/ 1942244 w 1942244"/>
                <a:gd name="connsiteY11" fmla="*/ 793623 h 1169358"/>
                <a:gd name="connsiteX0" fmla="*/ 0 w 1942244"/>
                <a:gd name="connsiteY0" fmla="*/ 1184182 h 1184259"/>
                <a:gd name="connsiteX1" fmla="*/ 349857 w 1942244"/>
                <a:gd name="connsiteY1" fmla="*/ 364811 h 1184259"/>
                <a:gd name="connsiteX2" fmla="*/ 521523 w 1942244"/>
                <a:gd name="connsiteY2" fmla="*/ 67935 h 1184259"/>
                <a:gd name="connsiteX3" fmla="*/ 643508 w 1942244"/>
                <a:gd name="connsiteY3" fmla="*/ 41590 h 1184259"/>
                <a:gd name="connsiteX4" fmla="*/ 740677 w 1942244"/>
                <a:gd name="connsiteY4" fmla="*/ 83049 h 1184259"/>
                <a:gd name="connsiteX5" fmla="*/ 888598 w 1942244"/>
                <a:gd name="connsiteY5" fmla="*/ 1002436 h 1184259"/>
                <a:gd name="connsiteX6" fmla="*/ 1118528 w 1942244"/>
                <a:gd name="connsiteY6" fmla="*/ 135949 h 1184259"/>
                <a:gd name="connsiteX7" fmla="*/ 1178984 w 1942244"/>
                <a:gd name="connsiteY7" fmla="*/ 302203 h 1184259"/>
                <a:gd name="connsiteX8" fmla="*/ 1209212 w 1942244"/>
                <a:gd name="connsiteY8" fmla="*/ 521357 h 1184259"/>
                <a:gd name="connsiteX9" fmla="*/ 1562379 w 1942244"/>
                <a:gd name="connsiteY9" fmla="*/ 313978 h 1184259"/>
                <a:gd name="connsiteX10" fmla="*/ 1597974 w 1942244"/>
                <a:gd name="connsiteY10" fmla="*/ 736753 h 1184259"/>
                <a:gd name="connsiteX11" fmla="*/ 1942244 w 1942244"/>
                <a:gd name="connsiteY11" fmla="*/ 808524 h 1184259"/>
                <a:gd name="connsiteX0" fmla="*/ 0 w 1928021"/>
                <a:gd name="connsiteY0" fmla="*/ 1184182 h 1184259"/>
                <a:gd name="connsiteX1" fmla="*/ 349857 w 1928021"/>
                <a:gd name="connsiteY1" fmla="*/ 364811 h 1184259"/>
                <a:gd name="connsiteX2" fmla="*/ 521523 w 1928021"/>
                <a:gd name="connsiteY2" fmla="*/ 67935 h 1184259"/>
                <a:gd name="connsiteX3" fmla="*/ 643508 w 1928021"/>
                <a:gd name="connsiteY3" fmla="*/ 41590 h 1184259"/>
                <a:gd name="connsiteX4" fmla="*/ 740677 w 1928021"/>
                <a:gd name="connsiteY4" fmla="*/ 83049 h 1184259"/>
                <a:gd name="connsiteX5" fmla="*/ 888598 w 1928021"/>
                <a:gd name="connsiteY5" fmla="*/ 1002436 h 1184259"/>
                <a:gd name="connsiteX6" fmla="*/ 1118528 w 1928021"/>
                <a:gd name="connsiteY6" fmla="*/ 135949 h 1184259"/>
                <a:gd name="connsiteX7" fmla="*/ 1178984 w 1928021"/>
                <a:gd name="connsiteY7" fmla="*/ 302203 h 1184259"/>
                <a:gd name="connsiteX8" fmla="*/ 1209212 w 1928021"/>
                <a:gd name="connsiteY8" fmla="*/ 521357 h 1184259"/>
                <a:gd name="connsiteX9" fmla="*/ 1562379 w 1928021"/>
                <a:gd name="connsiteY9" fmla="*/ 313978 h 1184259"/>
                <a:gd name="connsiteX10" fmla="*/ 1597974 w 1928021"/>
                <a:gd name="connsiteY10" fmla="*/ 736753 h 1184259"/>
                <a:gd name="connsiteX11" fmla="*/ 1928021 w 1928021"/>
                <a:gd name="connsiteY11" fmla="*/ 1156558 h 1184259"/>
                <a:gd name="connsiteX0" fmla="*/ 0 w 1928021"/>
                <a:gd name="connsiteY0" fmla="*/ 1178980 h 1179057"/>
                <a:gd name="connsiteX1" fmla="*/ 349857 w 1928021"/>
                <a:gd name="connsiteY1" fmla="*/ 359609 h 1179057"/>
                <a:gd name="connsiteX2" fmla="*/ 521523 w 1928021"/>
                <a:gd name="connsiteY2" fmla="*/ 62733 h 1179057"/>
                <a:gd name="connsiteX3" fmla="*/ 643508 w 1928021"/>
                <a:gd name="connsiteY3" fmla="*/ 36388 h 1179057"/>
                <a:gd name="connsiteX4" fmla="*/ 826016 w 1928021"/>
                <a:gd name="connsiteY4" fmla="*/ 479426 h 1179057"/>
                <a:gd name="connsiteX5" fmla="*/ 888598 w 1928021"/>
                <a:gd name="connsiteY5" fmla="*/ 997234 h 1179057"/>
                <a:gd name="connsiteX6" fmla="*/ 1118528 w 1928021"/>
                <a:gd name="connsiteY6" fmla="*/ 130747 h 1179057"/>
                <a:gd name="connsiteX7" fmla="*/ 1178984 w 1928021"/>
                <a:gd name="connsiteY7" fmla="*/ 297001 h 1179057"/>
                <a:gd name="connsiteX8" fmla="*/ 1209212 w 1928021"/>
                <a:gd name="connsiteY8" fmla="*/ 516155 h 1179057"/>
                <a:gd name="connsiteX9" fmla="*/ 1562379 w 1928021"/>
                <a:gd name="connsiteY9" fmla="*/ 308776 h 1179057"/>
                <a:gd name="connsiteX10" fmla="*/ 1597974 w 1928021"/>
                <a:gd name="connsiteY10" fmla="*/ 731551 h 1179057"/>
                <a:gd name="connsiteX11" fmla="*/ 1928021 w 1928021"/>
                <a:gd name="connsiteY11" fmla="*/ 1151356 h 1179057"/>
                <a:gd name="connsiteX0" fmla="*/ 0 w 1913798"/>
                <a:gd name="connsiteY0" fmla="*/ 1178980 h 1191514"/>
                <a:gd name="connsiteX1" fmla="*/ 349857 w 1913798"/>
                <a:gd name="connsiteY1" fmla="*/ 359609 h 1191514"/>
                <a:gd name="connsiteX2" fmla="*/ 521523 w 1913798"/>
                <a:gd name="connsiteY2" fmla="*/ 62733 h 1191514"/>
                <a:gd name="connsiteX3" fmla="*/ 643508 w 1913798"/>
                <a:gd name="connsiteY3" fmla="*/ 36388 h 1191514"/>
                <a:gd name="connsiteX4" fmla="*/ 826016 w 1913798"/>
                <a:gd name="connsiteY4" fmla="*/ 479426 h 1191514"/>
                <a:gd name="connsiteX5" fmla="*/ 888598 w 1913798"/>
                <a:gd name="connsiteY5" fmla="*/ 997234 h 1191514"/>
                <a:gd name="connsiteX6" fmla="*/ 1118528 w 1913798"/>
                <a:gd name="connsiteY6" fmla="*/ 130747 h 1191514"/>
                <a:gd name="connsiteX7" fmla="*/ 1178984 w 1913798"/>
                <a:gd name="connsiteY7" fmla="*/ 297001 h 1191514"/>
                <a:gd name="connsiteX8" fmla="*/ 1209212 w 1913798"/>
                <a:gd name="connsiteY8" fmla="*/ 516155 h 1191514"/>
                <a:gd name="connsiteX9" fmla="*/ 1562379 w 1913798"/>
                <a:gd name="connsiteY9" fmla="*/ 308776 h 1191514"/>
                <a:gd name="connsiteX10" fmla="*/ 1597974 w 1913798"/>
                <a:gd name="connsiteY10" fmla="*/ 731551 h 1191514"/>
                <a:gd name="connsiteX11" fmla="*/ 1913798 w 1913798"/>
                <a:gd name="connsiteY11" fmla="*/ 1191514 h 1191514"/>
                <a:gd name="connsiteX0" fmla="*/ 0 w 1913798"/>
                <a:gd name="connsiteY0" fmla="*/ 1185374 h 1197908"/>
                <a:gd name="connsiteX1" fmla="*/ 307187 w 1913798"/>
                <a:gd name="connsiteY1" fmla="*/ 499863 h 1197908"/>
                <a:gd name="connsiteX2" fmla="*/ 521523 w 1913798"/>
                <a:gd name="connsiteY2" fmla="*/ 69127 h 1197908"/>
                <a:gd name="connsiteX3" fmla="*/ 643508 w 1913798"/>
                <a:gd name="connsiteY3" fmla="*/ 42782 h 1197908"/>
                <a:gd name="connsiteX4" fmla="*/ 826016 w 1913798"/>
                <a:gd name="connsiteY4" fmla="*/ 485820 h 1197908"/>
                <a:gd name="connsiteX5" fmla="*/ 888598 w 1913798"/>
                <a:gd name="connsiteY5" fmla="*/ 1003628 h 1197908"/>
                <a:gd name="connsiteX6" fmla="*/ 1118528 w 1913798"/>
                <a:gd name="connsiteY6" fmla="*/ 137141 h 1197908"/>
                <a:gd name="connsiteX7" fmla="*/ 1178984 w 1913798"/>
                <a:gd name="connsiteY7" fmla="*/ 303395 h 1197908"/>
                <a:gd name="connsiteX8" fmla="*/ 1209212 w 1913798"/>
                <a:gd name="connsiteY8" fmla="*/ 522549 h 1197908"/>
                <a:gd name="connsiteX9" fmla="*/ 1562379 w 1913798"/>
                <a:gd name="connsiteY9" fmla="*/ 315170 h 1197908"/>
                <a:gd name="connsiteX10" fmla="*/ 1597974 w 1913798"/>
                <a:gd name="connsiteY10" fmla="*/ 737945 h 1197908"/>
                <a:gd name="connsiteX11" fmla="*/ 1913798 w 1913798"/>
                <a:gd name="connsiteY11" fmla="*/ 1197908 h 119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13798" h="1197908">
                  <a:moveTo>
                    <a:pt x="0" y="1185374"/>
                  </a:moveTo>
                  <a:cubicBezTo>
                    <a:pt x="63605" y="1193561"/>
                    <a:pt x="220267" y="685904"/>
                    <a:pt x="307187" y="499863"/>
                  </a:cubicBezTo>
                  <a:cubicBezTo>
                    <a:pt x="394108" y="313822"/>
                    <a:pt x="465470" y="145307"/>
                    <a:pt x="521523" y="69127"/>
                  </a:cubicBezTo>
                  <a:cubicBezTo>
                    <a:pt x="577576" y="-7053"/>
                    <a:pt x="592759" y="-26667"/>
                    <a:pt x="643508" y="42782"/>
                  </a:cubicBezTo>
                  <a:cubicBezTo>
                    <a:pt x="694257" y="112231"/>
                    <a:pt x="785168" y="325679"/>
                    <a:pt x="826016" y="485820"/>
                  </a:cubicBezTo>
                  <a:cubicBezTo>
                    <a:pt x="866864" y="645961"/>
                    <a:pt x="839846" y="1061741"/>
                    <a:pt x="888598" y="1003628"/>
                  </a:cubicBezTo>
                  <a:cubicBezTo>
                    <a:pt x="937350" y="945515"/>
                    <a:pt x="1070130" y="253846"/>
                    <a:pt x="1118528" y="137141"/>
                  </a:cubicBezTo>
                  <a:cubicBezTo>
                    <a:pt x="1166926" y="20436"/>
                    <a:pt x="1163870" y="239160"/>
                    <a:pt x="1178984" y="303395"/>
                  </a:cubicBezTo>
                  <a:cubicBezTo>
                    <a:pt x="1194098" y="367630"/>
                    <a:pt x="1145313" y="520587"/>
                    <a:pt x="1209212" y="522549"/>
                  </a:cubicBezTo>
                  <a:cubicBezTo>
                    <a:pt x="1273111" y="524511"/>
                    <a:pt x="1497585" y="279271"/>
                    <a:pt x="1562379" y="315170"/>
                  </a:cubicBezTo>
                  <a:cubicBezTo>
                    <a:pt x="1627173" y="351069"/>
                    <a:pt x="1480840" y="748021"/>
                    <a:pt x="1597974" y="737945"/>
                  </a:cubicBezTo>
                  <a:cubicBezTo>
                    <a:pt x="1715108" y="727869"/>
                    <a:pt x="1673862" y="1195389"/>
                    <a:pt x="1913798" y="1197908"/>
                  </a:cubicBezTo>
                </a:path>
              </a:pathLst>
            </a:custGeom>
            <a:noFill/>
            <a:ln w="12700">
              <a:solidFill>
                <a:srgbClr val="005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4203885" y="2702471"/>
              <a:ext cx="1586009" cy="970962"/>
            </a:xfrm>
            <a:custGeom>
              <a:avLst/>
              <a:gdLst>
                <a:gd name="connsiteX0" fmla="*/ 0 w 1745673"/>
                <a:gd name="connsiteY0" fmla="*/ 755757 h 831673"/>
                <a:gd name="connsiteX1" fmla="*/ 181369 w 1745673"/>
                <a:gd name="connsiteY1" fmla="*/ 649959 h 831673"/>
                <a:gd name="connsiteX2" fmla="*/ 324952 w 1745673"/>
                <a:gd name="connsiteY2" fmla="*/ 22725 h 831673"/>
                <a:gd name="connsiteX3" fmla="*/ 460978 w 1745673"/>
                <a:gd name="connsiteY3" fmla="*/ 128524 h 831673"/>
                <a:gd name="connsiteX4" fmla="*/ 544106 w 1745673"/>
                <a:gd name="connsiteY4" fmla="*/ 37839 h 831673"/>
                <a:gd name="connsiteX5" fmla="*/ 649904 w 1745673"/>
                <a:gd name="connsiteY5" fmla="*/ 98296 h 831673"/>
                <a:gd name="connsiteX6" fmla="*/ 921957 w 1745673"/>
                <a:gd name="connsiteY6" fmla="*/ 90739 h 831673"/>
                <a:gd name="connsiteX7" fmla="*/ 982413 w 1745673"/>
                <a:gd name="connsiteY7" fmla="*/ 256993 h 831673"/>
                <a:gd name="connsiteX8" fmla="*/ 1012641 w 1745673"/>
                <a:gd name="connsiteY8" fmla="*/ 476147 h 831673"/>
                <a:gd name="connsiteX9" fmla="*/ 1042869 w 1745673"/>
                <a:gd name="connsiteY9" fmla="*/ 823770 h 831673"/>
                <a:gd name="connsiteX10" fmla="*/ 1148668 w 1745673"/>
                <a:gd name="connsiteY10" fmla="*/ 717972 h 831673"/>
                <a:gd name="connsiteX11" fmla="*/ 1745673 w 1745673"/>
                <a:gd name="connsiteY11" fmla="*/ 702858 h 831673"/>
                <a:gd name="connsiteX0" fmla="*/ 0 w 1745673"/>
                <a:gd name="connsiteY0" fmla="*/ 755757 h 831268"/>
                <a:gd name="connsiteX1" fmla="*/ 181369 w 1745673"/>
                <a:gd name="connsiteY1" fmla="*/ 649959 h 831268"/>
                <a:gd name="connsiteX2" fmla="*/ 324952 w 1745673"/>
                <a:gd name="connsiteY2" fmla="*/ 22725 h 831268"/>
                <a:gd name="connsiteX3" fmla="*/ 460978 w 1745673"/>
                <a:gd name="connsiteY3" fmla="*/ 128524 h 831268"/>
                <a:gd name="connsiteX4" fmla="*/ 544106 w 1745673"/>
                <a:gd name="connsiteY4" fmla="*/ 37839 h 831268"/>
                <a:gd name="connsiteX5" fmla="*/ 649904 w 1745673"/>
                <a:gd name="connsiteY5" fmla="*/ 98296 h 831268"/>
                <a:gd name="connsiteX6" fmla="*/ 921957 w 1745673"/>
                <a:gd name="connsiteY6" fmla="*/ 90739 h 831268"/>
                <a:gd name="connsiteX7" fmla="*/ 982413 w 1745673"/>
                <a:gd name="connsiteY7" fmla="*/ 256993 h 831268"/>
                <a:gd name="connsiteX8" fmla="*/ 1012641 w 1745673"/>
                <a:gd name="connsiteY8" fmla="*/ 476147 h 831268"/>
                <a:gd name="connsiteX9" fmla="*/ 1042869 w 1745673"/>
                <a:gd name="connsiteY9" fmla="*/ 823770 h 831268"/>
                <a:gd name="connsiteX10" fmla="*/ 1148668 w 1745673"/>
                <a:gd name="connsiteY10" fmla="*/ 717972 h 831268"/>
                <a:gd name="connsiteX11" fmla="*/ 1745673 w 1745673"/>
                <a:gd name="connsiteY11" fmla="*/ 755757 h 831268"/>
                <a:gd name="connsiteX0" fmla="*/ 0 w 1745673"/>
                <a:gd name="connsiteY0" fmla="*/ 755757 h 831213"/>
                <a:gd name="connsiteX1" fmla="*/ 181369 w 1745673"/>
                <a:gd name="connsiteY1" fmla="*/ 649959 h 831213"/>
                <a:gd name="connsiteX2" fmla="*/ 324952 w 1745673"/>
                <a:gd name="connsiteY2" fmla="*/ 22725 h 831213"/>
                <a:gd name="connsiteX3" fmla="*/ 460978 w 1745673"/>
                <a:gd name="connsiteY3" fmla="*/ 128524 h 831213"/>
                <a:gd name="connsiteX4" fmla="*/ 544106 w 1745673"/>
                <a:gd name="connsiteY4" fmla="*/ 37839 h 831213"/>
                <a:gd name="connsiteX5" fmla="*/ 649904 w 1745673"/>
                <a:gd name="connsiteY5" fmla="*/ 98296 h 831213"/>
                <a:gd name="connsiteX6" fmla="*/ 921957 w 1745673"/>
                <a:gd name="connsiteY6" fmla="*/ 90739 h 831213"/>
                <a:gd name="connsiteX7" fmla="*/ 982413 w 1745673"/>
                <a:gd name="connsiteY7" fmla="*/ 256993 h 831213"/>
                <a:gd name="connsiteX8" fmla="*/ 1012641 w 1745673"/>
                <a:gd name="connsiteY8" fmla="*/ 476147 h 831213"/>
                <a:gd name="connsiteX9" fmla="*/ 1042869 w 1745673"/>
                <a:gd name="connsiteY9" fmla="*/ 823770 h 831213"/>
                <a:gd name="connsiteX10" fmla="*/ 1148668 w 1745673"/>
                <a:gd name="connsiteY10" fmla="*/ 717972 h 831213"/>
                <a:gd name="connsiteX11" fmla="*/ 1745673 w 1745673"/>
                <a:gd name="connsiteY11" fmla="*/ 763314 h 831213"/>
                <a:gd name="connsiteX0" fmla="*/ 0 w 1745673"/>
                <a:gd name="connsiteY0" fmla="*/ 755757 h 829065"/>
                <a:gd name="connsiteX1" fmla="*/ 181369 w 1745673"/>
                <a:gd name="connsiteY1" fmla="*/ 649959 h 829065"/>
                <a:gd name="connsiteX2" fmla="*/ 324952 w 1745673"/>
                <a:gd name="connsiteY2" fmla="*/ 22725 h 829065"/>
                <a:gd name="connsiteX3" fmla="*/ 460978 w 1745673"/>
                <a:gd name="connsiteY3" fmla="*/ 128524 h 829065"/>
                <a:gd name="connsiteX4" fmla="*/ 544106 w 1745673"/>
                <a:gd name="connsiteY4" fmla="*/ 37839 h 829065"/>
                <a:gd name="connsiteX5" fmla="*/ 649904 w 1745673"/>
                <a:gd name="connsiteY5" fmla="*/ 98296 h 829065"/>
                <a:gd name="connsiteX6" fmla="*/ 921957 w 1745673"/>
                <a:gd name="connsiteY6" fmla="*/ 90739 h 829065"/>
                <a:gd name="connsiteX7" fmla="*/ 982413 w 1745673"/>
                <a:gd name="connsiteY7" fmla="*/ 256993 h 829065"/>
                <a:gd name="connsiteX8" fmla="*/ 1012641 w 1745673"/>
                <a:gd name="connsiteY8" fmla="*/ 476147 h 829065"/>
                <a:gd name="connsiteX9" fmla="*/ 1042869 w 1745673"/>
                <a:gd name="connsiteY9" fmla="*/ 823770 h 829065"/>
                <a:gd name="connsiteX10" fmla="*/ 1401403 w 1745673"/>
                <a:gd name="connsiteY10" fmla="*/ 691543 h 829065"/>
                <a:gd name="connsiteX11" fmla="*/ 1745673 w 1745673"/>
                <a:gd name="connsiteY11" fmla="*/ 763314 h 829065"/>
                <a:gd name="connsiteX0" fmla="*/ 0 w 1745673"/>
                <a:gd name="connsiteY0" fmla="*/ 755757 h 763314"/>
                <a:gd name="connsiteX1" fmla="*/ 181369 w 1745673"/>
                <a:gd name="connsiteY1" fmla="*/ 649959 h 763314"/>
                <a:gd name="connsiteX2" fmla="*/ 324952 w 1745673"/>
                <a:gd name="connsiteY2" fmla="*/ 22725 h 763314"/>
                <a:gd name="connsiteX3" fmla="*/ 460978 w 1745673"/>
                <a:gd name="connsiteY3" fmla="*/ 128524 h 763314"/>
                <a:gd name="connsiteX4" fmla="*/ 544106 w 1745673"/>
                <a:gd name="connsiteY4" fmla="*/ 37839 h 763314"/>
                <a:gd name="connsiteX5" fmla="*/ 649904 w 1745673"/>
                <a:gd name="connsiteY5" fmla="*/ 98296 h 763314"/>
                <a:gd name="connsiteX6" fmla="*/ 921957 w 1745673"/>
                <a:gd name="connsiteY6" fmla="*/ 90739 h 763314"/>
                <a:gd name="connsiteX7" fmla="*/ 982413 w 1745673"/>
                <a:gd name="connsiteY7" fmla="*/ 256993 h 763314"/>
                <a:gd name="connsiteX8" fmla="*/ 1012641 w 1745673"/>
                <a:gd name="connsiteY8" fmla="*/ 476147 h 763314"/>
                <a:gd name="connsiteX9" fmla="*/ 1225399 w 1745673"/>
                <a:gd name="connsiteY9" fmla="*/ 453769 h 763314"/>
                <a:gd name="connsiteX10" fmla="*/ 1401403 w 1745673"/>
                <a:gd name="connsiteY10" fmla="*/ 691543 h 763314"/>
                <a:gd name="connsiteX11" fmla="*/ 1745673 w 1745673"/>
                <a:gd name="connsiteY11" fmla="*/ 763314 h 763314"/>
                <a:gd name="connsiteX0" fmla="*/ 0 w 1745673"/>
                <a:gd name="connsiteY0" fmla="*/ 755757 h 763314"/>
                <a:gd name="connsiteX1" fmla="*/ 181369 w 1745673"/>
                <a:gd name="connsiteY1" fmla="*/ 649959 h 763314"/>
                <a:gd name="connsiteX2" fmla="*/ 324952 w 1745673"/>
                <a:gd name="connsiteY2" fmla="*/ 22725 h 763314"/>
                <a:gd name="connsiteX3" fmla="*/ 460978 w 1745673"/>
                <a:gd name="connsiteY3" fmla="*/ 128524 h 763314"/>
                <a:gd name="connsiteX4" fmla="*/ 544106 w 1745673"/>
                <a:gd name="connsiteY4" fmla="*/ 37839 h 763314"/>
                <a:gd name="connsiteX5" fmla="*/ 706067 w 1745673"/>
                <a:gd name="connsiteY5" fmla="*/ 243653 h 763314"/>
                <a:gd name="connsiteX6" fmla="*/ 921957 w 1745673"/>
                <a:gd name="connsiteY6" fmla="*/ 90739 h 763314"/>
                <a:gd name="connsiteX7" fmla="*/ 982413 w 1745673"/>
                <a:gd name="connsiteY7" fmla="*/ 256993 h 763314"/>
                <a:gd name="connsiteX8" fmla="*/ 1012641 w 1745673"/>
                <a:gd name="connsiteY8" fmla="*/ 476147 h 763314"/>
                <a:gd name="connsiteX9" fmla="*/ 1225399 w 1745673"/>
                <a:gd name="connsiteY9" fmla="*/ 453769 h 763314"/>
                <a:gd name="connsiteX10" fmla="*/ 1401403 w 1745673"/>
                <a:gd name="connsiteY10" fmla="*/ 691543 h 763314"/>
                <a:gd name="connsiteX11" fmla="*/ 1745673 w 1745673"/>
                <a:gd name="connsiteY11" fmla="*/ 763314 h 763314"/>
                <a:gd name="connsiteX0" fmla="*/ 0 w 1745673"/>
                <a:gd name="connsiteY0" fmla="*/ 737889 h 745446"/>
                <a:gd name="connsiteX1" fmla="*/ 153286 w 1745673"/>
                <a:gd name="connsiteY1" fmla="*/ 301733 h 745446"/>
                <a:gd name="connsiteX2" fmla="*/ 324952 w 1745673"/>
                <a:gd name="connsiteY2" fmla="*/ 4857 h 745446"/>
                <a:gd name="connsiteX3" fmla="*/ 460978 w 1745673"/>
                <a:gd name="connsiteY3" fmla="*/ 110656 h 745446"/>
                <a:gd name="connsiteX4" fmla="*/ 544106 w 1745673"/>
                <a:gd name="connsiteY4" fmla="*/ 19971 h 745446"/>
                <a:gd name="connsiteX5" fmla="*/ 706067 w 1745673"/>
                <a:gd name="connsiteY5" fmla="*/ 225785 h 745446"/>
                <a:gd name="connsiteX6" fmla="*/ 921957 w 1745673"/>
                <a:gd name="connsiteY6" fmla="*/ 72871 h 745446"/>
                <a:gd name="connsiteX7" fmla="*/ 982413 w 1745673"/>
                <a:gd name="connsiteY7" fmla="*/ 239125 h 745446"/>
                <a:gd name="connsiteX8" fmla="*/ 1012641 w 1745673"/>
                <a:gd name="connsiteY8" fmla="*/ 458279 h 745446"/>
                <a:gd name="connsiteX9" fmla="*/ 1225399 w 1745673"/>
                <a:gd name="connsiteY9" fmla="*/ 435901 h 745446"/>
                <a:gd name="connsiteX10" fmla="*/ 1401403 w 1745673"/>
                <a:gd name="connsiteY10" fmla="*/ 673675 h 745446"/>
                <a:gd name="connsiteX11" fmla="*/ 1745673 w 1745673"/>
                <a:gd name="connsiteY11" fmla="*/ 745446 h 745446"/>
                <a:gd name="connsiteX0" fmla="*/ 0 w 1942244"/>
                <a:gd name="connsiteY0" fmla="*/ 1121103 h 1121180"/>
                <a:gd name="connsiteX1" fmla="*/ 349857 w 1942244"/>
                <a:gd name="connsiteY1" fmla="*/ 301732 h 1121180"/>
                <a:gd name="connsiteX2" fmla="*/ 521523 w 1942244"/>
                <a:gd name="connsiteY2" fmla="*/ 4856 h 1121180"/>
                <a:gd name="connsiteX3" fmla="*/ 657549 w 1942244"/>
                <a:gd name="connsiteY3" fmla="*/ 110655 h 1121180"/>
                <a:gd name="connsiteX4" fmla="*/ 740677 w 1942244"/>
                <a:gd name="connsiteY4" fmla="*/ 19970 h 1121180"/>
                <a:gd name="connsiteX5" fmla="*/ 902638 w 1942244"/>
                <a:gd name="connsiteY5" fmla="*/ 225784 h 1121180"/>
                <a:gd name="connsiteX6" fmla="*/ 1118528 w 1942244"/>
                <a:gd name="connsiteY6" fmla="*/ 72870 h 1121180"/>
                <a:gd name="connsiteX7" fmla="*/ 1178984 w 1942244"/>
                <a:gd name="connsiteY7" fmla="*/ 239124 h 1121180"/>
                <a:gd name="connsiteX8" fmla="*/ 1209212 w 1942244"/>
                <a:gd name="connsiteY8" fmla="*/ 458278 h 1121180"/>
                <a:gd name="connsiteX9" fmla="*/ 1421970 w 1942244"/>
                <a:gd name="connsiteY9" fmla="*/ 435900 h 1121180"/>
                <a:gd name="connsiteX10" fmla="*/ 1597974 w 1942244"/>
                <a:gd name="connsiteY10" fmla="*/ 673674 h 1121180"/>
                <a:gd name="connsiteX11" fmla="*/ 1942244 w 1942244"/>
                <a:gd name="connsiteY11" fmla="*/ 745445 h 1121180"/>
                <a:gd name="connsiteX0" fmla="*/ 0 w 1942244"/>
                <a:gd name="connsiteY0" fmla="*/ 1146950 h 1147027"/>
                <a:gd name="connsiteX1" fmla="*/ 349857 w 1942244"/>
                <a:gd name="connsiteY1" fmla="*/ 327579 h 1147027"/>
                <a:gd name="connsiteX2" fmla="*/ 521523 w 1942244"/>
                <a:gd name="connsiteY2" fmla="*/ 30703 h 1147027"/>
                <a:gd name="connsiteX3" fmla="*/ 657549 w 1942244"/>
                <a:gd name="connsiteY3" fmla="*/ 136502 h 1147027"/>
                <a:gd name="connsiteX4" fmla="*/ 740677 w 1942244"/>
                <a:gd name="connsiteY4" fmla="*/ 45817 h 1147027"/>
                <a:gd name="connsiteX5" fmla="*/ 804353 w 1942244"/>
                <a:gd name="connsiteY5" fmla="*/ 991633 h 1147027"/>
                <a:gd name="connsiteX6" fmla="*/ 1118528 w 1942244"/>
                <a:gd name="connsiteY6" fmla="*/ 98717 h 1147027"/>
                <a:gd name="connsiteX7" fmla="*/ 1178984 w 1942244"/>
                <a:gd name="connsiteY7" fmla="*/ 264971 h 1147027"/>
                <a:gd name="connsiteX8" fmla="*/ 1209212 w 1942244"/>
                <a:gd name="connsiteY8" fmla="*/ 484125 h 1147027"/>
                <a:gd name="connsiteX9" fmla="*/ 1421970 w 1942244"/>
                <a:gd name="connsiteY9" fmla="*/ 461747 h 1147027"/>
                <a:gd name="connsiteX10" fmla="*/ 1597974 w 1942244"/>
                <a:gd name="connsiteY10" fmla="*/ 699521 h 1147027"/>
                <a:gd name="connsiteX11" fmla="*/ 1942244 w 1942244"/>
                <a:gd name="connsiteY11" fmla="*/ 771292 h 1147027"/>
                <a:gd name="connsiteX0" fmla="*/ 0 w 1942244"/>
                <a:gd name="connsiteY0" fmla="*/ 1145145 h 1145222"/>
                <a:gd name="connsiteX1" fmla="*/ 349857 w 1942244"/>
                <a:gd name="connsiteY1" fmla="*/ 325774 h 1145222"/>
                <a:gd name="connsiteX2" fmla="*/ 521523 w 1942244"/>
                <a:gd name="connsiteY2" fmla="*/ 28898 h 1145222"/>
                <a:gd name="connsiteX3" fmla="*/ 657549 w 1942244"/>
                <a:gd name="connsiteY3" fmla="*/ 134697 h 1145222"/>
                <a:gd name="connsiteX4" fmla="*/ 740677 w 1942244"/>
                <a:gd name="connsiteY4" fmla="*/ 44012 h 1145222"/>
                <a:gd name="connsiteX5" fmla="*/ 888598 w 1942244"/>
                <a:gd name="connsiteY5" fmla="*/ 963399 h 1145222"/>
                <a:gd name="connsiteX6" fmla="*/ 1118528 w 1942244"/>
                <a:gd name="connsiteY6" fmla="*/ 96912 h 1145222"/>
                <a:gd name="connsiteX7" fmla="*/ 1178984 w 1942244"/>
                <a:gd name="connsiteY7" fmla="*/ 263166 h 1145222"/>
                <a:gd name="connsiteX8" fmla="*/ 1209212 w 1942244"/>
                <a:gd name="connsiteY8" fmla="*/ 482320 h 1145222"/>
                <a:gd name="connsiteX9" fmla="*/ 1421970 w 1942244"/>
                <a:gd name="connsiteY9" fmla="*/ 459942 h 1145222"/>
                <a:gd name="connsiteX10" fmla="*/ 1597974 w 1942244"/>
                <a:gd name="connsiteY10" fmla="*/ 697716 h 1145222"/>
                <a:gd name="connsiteX11" fmla="*/ 1942244 w 1942244"/>
                <a:gd name="connsiteY11" fmla="*/ 769487 h 1145222"/>
                <a:gd name="connsiteX0" fmla="*/ 0 w 1942244"/>
                <a:gd name="connsiteY0" fmla="*/ 1145145 h 1145222"/>
                <a:gd name="connsiteX1" fmla="*/ 349857 w 1942244"/>
                <a:gd name="connsiteY1" fmla="*/ 325774 h 1145222"/>
                <a:gd name="connsiteX2" fmla="*/ 521523 w 1942244"/>
                <a:gd name="connsiteY2" fmla="*/ 28898 h 1145222"/>
                <a:gd name="connsiteX3" fmla="*/ 657549 w 1942244"/>
                <a:gd name="connsiteY3" fmla="*/ 134697 h 1145222"/>
                <a:gd name="connsiteX4" fmla="*/ 740677 w 1942244"/>
                <a:gd name="connsiteY4" fmla="*/ 44012 h 1145222"/>
                <a:gd name="connsiteX5" fmla="*/ 888598 w 1942244"/>
                <a:gd name="connsiteY5" fmla="*/ 963399 h 1145222"/>
                <a:gd name="connsiteX6" fmla="*/ 1118528 w 1942244"/>
                <a:gd name="connsiteY6" fmla="*/ 96912 h 1145222"/>
                <a:gd name="connsiteX7" fmla="*/ 1178984 w 1942244"/>
                <a:gd name="connsiteY7" fmla="*/ 263166 h 1145222"/>
                <a:gd name="connsiteX8" fmla="*/ 1209212 w 1942244"/>
                <a:gd name="connsiteY8" fmla="*/ 482320 h 1145222"/>
                <a:gd name="connsiteX9" fmla="*/ 1562379 w 1942244"/>
                <a:gd name="connsiteY9" fmla="*/ 274941 h 1145222"/>
                <a:gd name="connsiteX10" fmla="*/ 1597974 w 1942244"/>
                <a:gd name="connsiteY10" fmla="*/ 697716 h 1145222"/>
                <a:gd name="connsiteX11" fmla="*/ 1942244 w 1942244"/>
                <a:gd name="connsiteY11" fmla="*/ 769487 h 1145222"/>
                <a:gd name="connsiteX0" fmla="*/ 0 w 1942244"/>
                <a:gd name="connsiteY0" fmla="*/ 1169281 h 1169358"/>
                <a:gd name="connsiteX1" fmla="*/ 349857 w 1942244"/>
                <a:gd name="connsiteY1" fmla="*/ 349910 h 1169358"/>
                <a:gd name="connsiteX2" fmla="*/ 521523 w 1942244"/>
                <a:gd name="connsiteY2" fmla="*/ 53034 h 1169358"/>
                <a:gd name="connsiteX3" fmla="*/ 643508 w 1942244"/>
                <a:gd name="connsiteY3" fmla="*/ 66332 h 1169358"/>
                <a:gd name="connsiteX4" fmla="*/ 740677 w 1942244"/>
                <a:gd name="connsiteY4" fmla="*/ 68148 h 1169358"/>
                <a:gd name="connsiteX5" fmla="*/ 888598 w 1942244"/>
                <a:gd name="connsiteY5" fmla="*/ 987535 h 1169358"/>
                <a:gd name="connsiteX6" fmla="*/ 1118528 w 1942244"/>
                <a:gd name="connsiteY6" fmla="*/ 121048 h 1169358"/>
                <a:gd name="connsiteX7" fmla="*/ 1178984 w 1942244"/>
                <a:gd name="connsiteY7" fmla="*/ 287302 h 1169358"/>
                <a:gd name="connsiteX8" fmla="*/ 1209212 w 1942244"/>
                <a:gd name="connsiteY8" fmla="*/ 506456 h 1169358"/>
                <a:gd name="connsiteX9" fmla="*/ 1562379 w 1942244"/>
                <a:gd name="connsiteY9" fmla="*/ 299077 h 1169358"/>
                <a:gd name="connsiteX10" fmla="*/ 1597974 w 1942244"/>
                <a:gd name="connsiteY10" fmla="*/ 721852 h 1169358"/>
                <a:gd name="connsiteX11" fmla="*/ 1942244 w 1942244"/>
                <a:gd name="connsiteY11" fmla="*/ 793623 h 1169358"/>
                <a:gd name="connsiteX0" fmla="*/ 0 w 1942244"/>
                <a:gd name="connsiteY0" fmla="*/ 1184182 h 1184259"/>
                <a:gd name="connsiteX1" fmla="*/ 349857 w 1942244"/>
                <a:gd name="connsiteY1" fmla="*/ 364811 h 1184259"/>
                <a:gd name="connsiteX2" fmla="*/ 521523 w 1942244"/>
                <a:gd name="connsiteY2" fmla="*/ 67935 h 1184259"/>
                <a:gd name="connsiteX3" fmla="*/ 643508 w 1942244"/>
                <a:gd name="connsiteY3" fmla="*/ 41590 h 1184259"/>
                <a:gd name="connsiteX4" fmla="*/ 740677 w 1942244"/>
                <a:gd name="connsiteY4" fmla="*/ 83049 h 1184259"/>
                <a:gd name="connsiteX5" fmla="*/ 888598 w 1942244"/>
                <a:gd name="connsiteY5" fmla="*/ 1002436 h 1184259"/>
                <a:gd name="connsiteX6" fmla="*/ 1118528 w 1942244"/>
                <a:gd name="connsiteY6" fmla="*/ 135949 h 1184259"/>
                <a:gd name="connsiteX7" fmla="*/ 1178984 w 1942244"/>
                <a:gd name="connsiteY7" fmla="*/ 302203 h 1184259"/>
                <a:gd name="connsiteX8" fmla="*/ 1209212 w 1942244"/>
                <a:gd name="connsiteY8" fmla="*/ 521357 h 1184259"/>
                <a:gd name="connsiteX9" fmla="*/ 1562379 w 1942244"/>
                <a:gd name="connsiteY9" fmla="*/ 313978 h 1184259"/>
                <a:gd name="connsiteX10" fmla="*/ 1597974 w 1942244"/>
                <a:gd name="connsiteY10" fmla="*/ 736753 h 1184259"/>
                <a:gd name="connsiteX11" fmla="*/ 1942244 w 1942244"/>
                <a:gd name="connsiteY11" fmla="*/ 808524 h 1184259"/>
                <a:gd name="connsiteX0" fmla="*/ 0 w 1942244"/>
                <a:gd name="connsiteY0" fmla="*/ 1184182 h 1184279"/>
                <a:gd name="connsiteX1" fmla="*/ 292964 w 1942244"/>
                <a:gd name="connsiteY1" fmla="*/ 498671 h 1184279"/>
                <a:gd name="connsiteX2" fmla="*/ 521523 w 1942244"/>
                <a:gd name="connsiteY2" fmla="*/ 67935 h 1184279"/>
                <a:gd name="connsiteX3" fmla="*/ 643508 w 1942244"/>
                <a:gd name="connsiteY3" fmla="*/ 41590 h 1184279"/>
                <a:gd name="connsiteX4" fmla="*/ 740677 w 1942244"/>
                <a:gd name="connsiteY4" fmla="*/ 83049 h 1184279"/>
                <a:gd name="connsiteX5" fmla="*/ 888598 w 1942244"/>
                <a:gd name="connsiteY5" fmla="*/ 1002436 h 1184279"/>
                <a:gd name="connsiteX6" fmla="*/ 1118528 w 1942244"/>
                <a:gd name="connsiteY6" fmla="*/ 135949 h 1184279"/>
                <a:gd name="connsiteX7" fmla="*/ 1178984 w 1942244"/>
                <a:gd name="connsiteY7" fmla="*/ 302203 h 1184279"/>
                <a:gd name="connsiteX8" fmla="*/ 1209212 w 1942244"/>
                <a:gd name="connsiteY8" fmla="*/ 521357 h 1184279"/>
                <a:gd name="connsiteX9" fmla="*/ 1562379 w 1942244"/>
                <a:gd name="connsiteY9" fmla="*/ 313978 h 1184279"/>
                <a:gd name="connsiteX10" fmla="*/ 1597974 w 1942244"/>
                <a:gd name="connsiteY10" fmla="*/ 736753 h 1184279"/>
                <a:gd name="connsiteX11" fmla="*/ 1942244 w 1942244"/>
                <a:gd name="connsiteY11" fmla="*/ 808524 h 1184279"/>
                <a:gd name="connsiteX0" fmla="*/ 0 w 1942244"/>
                <a:gd name="connsiteY0" fmla="*/ 1198254 h 1198344"/>
                <a:gd name="connsiteX1" fmla="*/ 292964 w 1942244"/>
                <a:gd name="connsiteY1" fmla="*/ 512743 h 1198344"/>
                <a:gd name="connsiteX2" fmla="*/ 592638 w 1942244"/>
                <a:gd name="connsiteY2" fmla="*/ 349726 h 1198344"/>
                <a:gd name="connsiteX3" fmla="*/ 643508 w 1942244"/>
                <a:gd name="connsiteY3" fmla="*/ 55662 h 1198344"/>
                <a:gd name="connsiteX4" fmla="*/ 740677 w 1942244"/>
                <a:gd name="connsiteY4" fmla="*/ 97121 h 1198344"/>
                <a:gd name="connsiteX5" fmla="*/ 888598 w 1942244"/>
                <a:gd name="connsiteY5" fmla="*/ 1016508 h 1198344"/>
                <a:gd name="connsiteX6" fmla="*/ 1118528 w 1942244"/>
                <a:gd name="connsiteY6" fmla="*/ 150021 h 1198344"/>
                <a:gd name="connsiteX7" fmla="*/ 1178984 w 1942244"/>
                <a:gd name="connsiteY7" fmla="*/ 316275 h 1198344"/>
                <a:gd name="connsiteX8" fmla="*/ 1209212 w 1942244"/>
                <a:gd name="connsiteY8" fmla="*/ 535429 h 1198344"/>
                <a:gd name="connsiteX9" fmla="*/ 1562379 w 1942244"/>
                <a:gd name="connsiteY9" fmla="*/ 328050 h 1198344"/>
                <a:gd name="connsiteX10" fmla="*/ 1597974 w 1942244"/>
                <a:gd name="connsiteY10" fmla="*/ 750825 h 1198344"/>
                <a:gd name="connsiteX11" fmla="*/ 1942244 w 1942244"/>
                <a:gd name="connsiteY11" fmla="*/ 822596 h 1198344"/>
                <a:gd name="connsiteX0" fmla="*/ 0 w 1942244"/>
                <a:gd name="connsiteY0" fmla="*/ 1148169 h 1148259"/>
                <a:gd name="connsiteX1" fmla="*/ 292964 w 1942244"/>
                <a:gd name="connsiteY1" fmla="*/ 462658 h 1148259"/>
                <a:gd name="connsiteX2" fmla="*/ 592638 w 1942244"/>
                <a:gd name="connsiteY2" fmla="*/ 299641 h 1148259"/>
                <a:gd name="connsiteX3" fmla="*/ 643508 w 1942244"/>
                <a:gd name="connsiteY3" fmla="*/ 5577 h 1148259"/>
                <a:gd name="connsiteX4" fmla="*/ 826016 w 1942244"/>
                <a:gd name="connsiteY4" fmla="*/ 582474 h 1148259"/>
                <a:gd name="connsiteX5" fmla="*/ 888598 w 1942244"/>
                <a:gd name="connsiteY5" fmla="*/ 966423 h 1148259"/>
                <a:gd name="connsiteX6" fmla="*/ 1118528 w 1942244"/>
                <a:gd name="connsiteY6" fmla="*/ 99936 h 1148259"/>
                <a:gd name="connsiteX7" fmla="*/ 1178984 w 1942244"/>
                <a:gd name="connsiteY7" fmla="*/ 266190 h 1148259"/>
                <a:gd name="connsiteX8" fmla="*/ 1209212 w 1942244"/>
                <a:gd name="connsiteY8" fmla="*/ 485344 h 1148259"/>
                <a:gd name="connsiteX9" fmla="*/ 1562379 w 1942244"/>
                <a:gd name="connsiteY9" fmla="*/ 277965 h 1148259"/>
                <a:gd name="connsiteX10" fmla="*/ 1597974 w 1942244"/>
                <a:gd name="connsiteY10" fmla="*/ 700740 h 1148259"/>
                <a:gd name="connsiteX11" fmla="*/ 1942244 w 1942244"/>
                <a:gd name="connsiteY11" fmla="*/ 772511 h 1148259"/>
                <a:gd name="connsiteX0" fmla="*/ 0 w 1942244"/>
                <a:gd name="connsiteY0" fmla="*/ 1081939 h 1082029"/>
                <a:gd name="connsiteX1" fmla="*/ 292964 w 1942244"/>
                <a:gd name="connsiteY1" fmla="*/ 396428 h 1082029"/>
                <a:gd name="connsiteX2" fmla="*/ 592638 w 1942244"/>
                <a:gd name="connsiteY2" fmla="*/ 233411 h 1082029"/>
                <a:gd name="connsiteX3" fmla="*/ 743071 w 1942244"/>
                <a:gd name="connsiteY3" fmla="*/ 287382 h 1082029"/>
                <a:gd name="connsiteX4" fmla="*/ 826016 w 1942244"/>
                <a:gd name="connsiteY4" fmla="*/ 516244 h 1082029"/>
                <a:gd name="connsiteX5" fmla="*/ 888598 w 1942244"/>
                <a:gd name="connsiteY5" fmla="*/ 900193 h 1082029"/>
                <a:gd name="connsiteX6" fmla="*/ 1118528 w 1942244"/>
                <a:gd name="connsiteY6" fmla="*/ 33706 h 1082029"/>
                <a:gd name="connsiteX7" fmla="*/ 1178984 w 1942244"/>
                <a:gd name="connsiteY7" fmla="*/ 199960 h 1082029"/>
                <a:gd name="connsiteX8" fmla="*/ 1209212 w 1942244"/>
                <a:gd name="connsiteY8" fmla="*/ 419114 h 1082029"/>
                <a:gd name="connsiteX9" fmla="*/ 1562379 w 1942244"/>
                <a:gd name="connsiteY9" fmla="*/ 211735 h 1082029"/>
                <a:gd name="connsiteX10" fmla="*/ 1597974 w 1942244"/>
                <a:gd name="connsiteY10" fmla="*/ 634510 h 1082029"/>
                <a:gd name="connsiteX11" fmla="*/ 1942244 w 1942244"/>
                <a:gd name="connsiteY11" fmla="*/ 706281 h 1082029"/>
                <a:gd name="connsiteX0" fmla="*/ 0 w 1885352"/>
                <a:gd name="connsiteY0" fmla="*/ 1081939 h 1082029"/>
                <a:gd name="connsiteX1" fmla="*/ 292964 w 1885352"/>
                <a:gd name="connsiteY1" fmla="*/ 396428 h 1082029"/>
                <a:gd name="connsiteX2" fmla="*/ 592638 w 1885352"/>
                <a:gd name="connsiteY2" fmla="*/ 233411 h 1082029"/>
                <a:gd name="connsiteX3" fmla="*/ 743071 w 1885352"/>
                <a:gd name="connsiteY3" fmla="*/ 287382 h 1082029"/>
                <a:gd name="connsiteX4" fmla="*/ 826016 w 1885352"/>
                <a:gd name="connsiteY4" fmla="*/ 516244 h 1082029"/>
                <a:gd name="connsiteX5" fmla="*/ 888598 w 1885352"/>
                <a:gd name="connsiteY5" fmla="*/ 900193 h 1082029"/>
                <a:gd name="connsiteX6" fmla="*/ 1118528 w 1885352"/>
                <a:gd name="connsiteY6" fmla="*/ 33706 h 1082029"/>
                <a:gd name="connsiteX7" fmla="*/ 1178984 w 1885352"/>
                <a:gd name="connsiteY7" fmla="*/ 199960 h 1082029"/>
                <a:gd name="connsiteX8" fmla="*/ 1209212 w 1885352"/>
                <a:gd name="connsiteY8" fmla="*/ 419114 h 1082029"/>
                <a:gd name="connsiteX9" fmla="*/ 1562379 w 1885352"/>
                <a:gd name="connsiteY9" fmla="*/ 211735 h 1082029"/>
                <a:gd name="connsiteX10" fmla="*/ 1597974 w 1885352"/>
                <a:gd name="connsiteY10" fmla="*/ 634510 h 1082029"/>
                <a:gd name="connsiteX11" fmla="*/ 1885352 w 1885352"/>
                <a:gd name="connsiteY11" fmla="*/ 1054317 h 1082029"/>
                <a:gd name="connsiteX0" fmla="*/ 0 w 1899576"/>
                <a:gd name="connsiteY0" fmla="*/ 1081939 h 1094474"/>
                <a:gd name="connsiteX1" fmla="*/ 292964 w 1899576"/>
                <a:gd name="connsiteY1" fmla="*/ 396428 h 1094474"/>
                <a:gd name="connsiteX2" fmla="*/ 592638 w 1899576"/>
                <a:gd name="connsiteY2" fmla="*/ 233411 h 1094474"/>
                <a:gd name="connsiteX3" fmla="*/ 743071 w 1899576"/>
                <a:gd name="connsiteY3" fmla="*/ 287382 h 1094474"/>
                <a:gd name="connsiteX4" fmla="*/ 826016 w 1899576"/>
                <a:gd name="connsiteY4" fmla="*/ 516244 h 1094474"/>
                <a:gd name="connsiteX5" fmla="*/ 888598 w 1899576"/>
                <a:gd name="connsiteY5" fmla="*/ 900193 h 1094474"/>
                <a:gd name="connsiteX6" fmla="*/ 1118528 w 1899576"/>
                <a:gd name="connsiteY6" fmla="*/ 33706 h 1094474"/>
                <a:gd name="connsiteX7" fmla="*/ 1178984 w 1899576"/>
                <a:gd name="connsiteY7" fmla="*/ 199960 h 1094474"/>
                <a:gd name="connsiteX8" fmla="*/ 1209212 w 1899576"/>
                <a:gd name="connsiteY8" fmla="*/ 419114 h 1094474"/>
                <a:gd name="connsiteX9" fmla="*/ 1562379 w 1899576"/>
                <a:gd name="connsiteY9" fmla="*/ 211735 h 1094474"/>
                <a:gd name="connsiteX10" fmla="*/ 1597974 w 1899576"/>
                <a:gd name="connsiteY10" fmla="*/ 634510 h 1094474"/>
                <a:gd name="connsiteX11" fmla="*/ 1899576 w 1899576"/>
                <a:gd name="connsiteY11" fmla="*/ 1094474 h 1094474"/>
                <a:gd name="connsiteX0" fmla="*/ 0 w 1899576"/>
                <a:gd name="connsiteY0" fmla="*/ 1081939 h 1094474"/>
                <a:gd name="connsiteX1" fmla="*/ 349857 w 1899576"/>
                <a:gd name="connsiteY1" fmla="*/ 396428 h 1094474"/>
                <a:gd name="connsiteX2" fmla="*/ 592638 w 1899576"/>
                <a:gd name="connsiteY2" fmla="*/ 233411 h 1094474"/>
                <a:gd name="connsiteX3" fmla="*/ 743071 w 1899576"/>
                <a:gd name="connsiteY3" fmla="*/ 287382 h 1094474"/>
                <a:gd name="connsiteX4" fmla="*/ 826016 w 1899576"/>
                <a:gd name="connsiteY4" fmla="*/ 516244 h 1094474"/>
                <a:gd name="connsiteX5" fmla="*/ 888598 w 1899576"/>
                <a:gd name="connsiteY5" fmla="*/ 900193 h 1094474"/>
                <a:gd name="connsiteX6" fmla="*/ 1118528 w 1899576"/>
                <a:gd name="connsiteY6" fmla="*/ 33706 h 1094474"/>
                <a:gd name="connsiteX7" fmla="*/ 1178984 w 1899576"/>
                <a:gd name="connsiteY7" fmla="*/ 199960 h 1094474"/>
                <a:gd name="connsiteX8" fmla="*/ 1209212 w 1899576"/>
                <a:gd name="connsiteY8" fmla="*/ 419114 h 1094474"/>
                <a:gd name="connsiteX9" fmla="*/ 1562379 w 1899576"/>
                <a:gd name="connsiteY9" fmla="*/ 211735 h 1094474"/>
                <a:gd name="connsiteX10" fmla="*/ 1597974 w 1899576"/>
                <a:gd name="connsiteY10" fmla="*/ 634510 h 1094474"/>
                <a:gd name="connsiteX11" fmla="*/ 1899576 w 1899576"/>
                <a:gd name="connsiteY11" fmla="*/ 1094474 h 109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99576" h="1094474">
                  <a:moveTo>
                    <a:pt x="0" y="1081939"/>
                  </a:moveTo>
                  <a:cubicBezTo>
                    <a:pt x="63605" y="1090126"/>
                    <a:pt x="251084" y="537849"/>
                    <a:pt x="349857" y="396428"/>
                  </a:cubicBezTo>
                  <a:cubicBezTo>
                    <a:pt x="448630" y="255007"/>
                    <a:pt x="527102" y="251585"/>
                    <a:pt x="592638" y="233411"/>
                  </a:cubicBezTo>
                  <a:cubicBezTo>
                    <a:pt x="658174" y="215237"/>
                    <a:pt x="704175" y="240243"/>
                    <a:pt x="743071" y="287382"/>
                  </a:cubicBezTo>
                  <a:cubicBezTo>
                    <a:pt x="781967" y="334521"/>
                    <a:pt x="801762" y="414109"/>
                    <a:pt x="826016" y="516244"/>
                  </a:cubicBezTo>
                  <a:cubicBezTo>
                    <a:pt x="850270" y="618379"/>
                    <a:pt x="839846" y="980616"/>
                    <a:pt x="888598" y="900193"/>
                  </a:cubicBezTo>
                  <a:cubicBezTo>
                    <a:pt x="937350" y="819770"/>
                    <a:pt x="1070130" y="150411"/>
                    <a:pt x="1118528" y="33706"/>
                  </a:cubicBezTo>
                  <a:cubicBezTo>
                    <a:pt x="1166926" y="-82999"/>
                    <a:pt x="1163870" y="135725"/>
                    <a:pt x="1178984" y="199960"/>
                  </a:cubicBezTo>
                  <a:cubicBezTo>
                    <a:pt x="1194098" y="264195"/>
                    <a:pt x="1145313" y="417152"/>
                    <a:pt x="1209212" y="419114"/>
                  </a:cubicBezTo>
                  <a:cubicBezTo>
                    <a:pt x="1273111" y="421076"/>
                    <a:pt x="1497585" y="175836"/>
                    <a:pt x="1562379" y="211735"/>
                  </a:cubicBezTo>
                  <a:cubicBezTo>
                    <a:pt x="1627173" y="247634"/>
                    <a:pt x="1480840" y="644586"/>
                    <a:pt x="1597974" y="634510"/>
                  </a:cubicBezTo>
                  <a:cubicBezTo>
                    <a:pt x="1715108" y="624434"/>
                    <a:pt x="1659640" y="1091955"/>
                    <a:pt x="1899576" y="1094474"/>
                  </a:cubicBezTo>
                </a:path>
              </a:pathLst>
            </a:custGeom>
            <a:noFill/>
            <a:ln w="12700">
              <a:solidFill>
                <a:srgbClr val="99003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5807707" y="2610711"/>
              <a:ext cx="1597884" cy="1062722"/>
            </a:xfrm>
            <a:custGeom>
              <a:avLst/>
              <a:gdLst>
                <a:gd name="connsiteX0" fmla="*/ 0 w 1745673"/>
                <a:gd name="connsiteY0" fmla="*/ 755757 h 831673"/>
                <a:gd name="connsiteX1" fmla="*/ 181369 w 1745673"/>
                <a:gd name="connsiteY1" fmla="*/ 649959 h 831673"/>
                <a:gd name="connsiteX2" fmla="*/ 324952 w 1745673"/>
                <a:gd name="connsiteY2" fmla="*/ 22725 h 831673"/>
                <a:gd name="connsiteX3" fmla="*/ 460978 w 1745673"/>
                <a:gd name="connsiteY3" fmla="*/ 128524 h 831673"/>
                <a:gd name="connsiteX4" fmla="*/ 544106 w 1745673"/>
                <a:gd name="connsiteY4" fmla="*/ 37839 h 831673"/>
                <a:gd name="connsiteX5" fmla="*/ 649904 w 1745673"/>
                <a:gd name="connsiteY5" fmla="*/ 98296 h 831673"/>
                <a:gd name="connsiteX6" fmla="*/ 921957 w 1745673"/>
                <a:gd name="connsiteY6" fmla="*/ 90739 h 831673"/>
                <a:gd name="connsiteX7" fmla="*/ 982413 w 1745673"/>
                <a:gd name="connsiteY7" fmla="*/ 256993 h 831673"/>
                <a:gd name="connsiteX8" fmla="*/ 1012641 w 1745673"/>
                <a:gd name="connsiteY8" fmla="*/ 476147 h 831673"/>
                <a:gd name="connsiteX9" fmla="*/ 1042869 w 1745673"/>
                <a:gd name="connsiteY9" fmla="*/ 823770 h 831673"/>
                <a:gd name="connsiteX10" fmla="*/ 1148668 w 1745673"/>
                <a:gd name="connsiteY10" fmla="*/ 717972 h 831673"/>
                <a:gd name="connsiteX11" fmla="*/ 1745673 w 1745673"/>
                <a:gd name="connsiteY11" fmla="*/ 702858 h 831673"/>
                <a:gd name="connsiteX0" fmla="*/ 0 w 1745673"/>
                <a:gd name="connsiteY0" fmla="*/ 755757 h 831268"/>
                <a:gd name="connsiteX1" fmla="*/ 181369 w 1745673"/>
                <a:gd name="connsiteY1" fmla="*/ 649959 h 831268"/>
                <a:gd name="connsiteX2" fmla="*/ 324952 w 1745673"/>
                <a:gd name="connsiteY2" fmla="*/ 22725 h 831268"/>
                <a:gd name="connsiteX3" fmla="*/ 460978 w 1745673"/>
                <a:gd name="connsiteY3" fmla="*/ 128524 h 831268"/>
                <a:gd name="connsiteX4" fmla="*/ 544106 w 1745673"/>
                <a:gd name="connsiteY4" fmla="*/ 37839 h 831268"/>
                <a:gd name="connsiteX5" fmla="*/ 649904 w 1745673"/>
                <a:gd name="connsiteY5" fmla="*/ 98296 h 831268"/>
                <a:gd name="connsiteX6" fmla="*/ 921957 w 1745673"/>
                <a:gd name="connsiteY6" fmla="*/ 90739 h 831268"/>
                <a:gd name="connsiteX7" fmla="*/ 982413 w 1745673"/>
                <a:gd name="connsiteY7" fmla="*/ 256993 h 831268"/>
                <a:gd name="connsiteX8" fmla="*/ 1012641 w 1745673"/>
                <a:gd name="connsiteY8" fmla="*/ 476147 h 831268"/>
                <a:gd name="connsiteX9" fmla="*/ 1042869 w 1745673"/>
                <a:gd name="connsiteY9" fmla="*/ 823770 h 831268"/>
                <a:gd name="connsiteX10" fmla="*/ 1148668 w 1745673"/>
                <a:gd name="connsiteY10" fmla="*/ 717972 h 831268"/>
                <a:gd name="connsiteX11" fmla="*/ 1745673 w 1745673"/>
                <a:gd name="connsiteY11" fmla="*/ 755757 h 831268"/>
                <a:gd name="connsiteX0" fmla="*/ 0 w 1745673"/>
                <a:gd name="connsiteY0" fmla="*/ 755757 h 831213"/>
                <a:gd name="connsiteX1" fmla="*/ 181369 w 1745673"/>
                <a:gd name="connsiteY1" fmla="*/ 649959 h 831213"/>
                <a:gd name="connsiteX2" fmla="*/ 324952 w 1745673"/>
                <a:gd name="connsiteY2" fmla="*/ 22725 h 831213"/>
                <a:gd name="connsiteX3" fmla="*/ 460978 w 1745673"/>
                <a:gd name="connsiteY3" fmla="*/ 128524 h 831213"/>
                <a:gd name="connsiteX4" fmla="*/ 544106 w 1745673"/>
                <a:gd name="connsiteY4" fmla="*/ 37839 h 831213"/>
                <a:gd name="connsiteX5" fmla="*/ 649904 w 1745673"/>
                <a:gd name="connsiteY5" fmla="*/ 98296 h 831213"/>
                <a:gd name="connsiteX6" fmla="*/ 921957 w 1745673"/>
                <a:gd name="connsiteY6" fmla="*/ 90739 h 831213"/>
                <a:gd name="connsiteX7" fmla="*/ 982413 w 1745673"/>
                <a:gd name="connsiteY7" fmla="*/ 256993 h 831213"/>
                <a:gd name="connsiteX8" fmla="*/ 1012641 w 1745673"/>
                <a:gd name="connsiteY8" fmla="*/ 476147 h 831213"/>
                <a:gd name="connsiteX9" fmla="*/ 1042869 w 1745673"/>
                <a:gd name="connsiteY9" fmla="*/ 823770 h 831213"/>
                <a:gd name="connsiteX10" fmla="*/ 1148668 w 1745673"/>
                <a:gd name="connsiteY10" fmla="*/ 717972 h 831213"/>
                <a:gd name="connsiteX11" fmla="*/ 1745673 w 1745673"/>
                <a:gd name="connsiteY11" fmla="*/ 763314 h 831213"/>
                <a:gd name="connsiteX0" fmla="*/ 0 w 1745673"/>
                <a:gd name="connsiteY0" fmla="*/ 755757 h 829065"/>
                <a:gd name="connsiteX1" fmla="*/ 181369 w 1745673"/>
                <a:gd name="connsiteY1" fmla="*/ 649959 h 829065"/>
                <a:gd name="connsiteX2" fmla="*/ 324952 w 1745673"/>
                <a:gd name="connsiteY2" fmla="*/ 22725 h 829065"/>
                <a:gd name="connsiteX3" fmla="*/ 460978 w 1745673"/>
                <a:gd name="connsiteY3" fmla="*/ 128524 h 829065"/>
                <a:gd name="connsiteX4" fmla="*/ 544106 w 1745673"/>
                <a:gd name="connsiteY4" fmla="*/ 37839 h 829065"/>
                <a:gd name="connsiteX5" fmla="*/ 649904 w 1745673"/>
                <a:gd name="connsiteY5" fmla="*/ 98296 h 829065"/>
                <a:gd name="connsiteX6" fmla="*/ 921957 w 1745673"/>
                <a:gd name="connsiteY6" fmla="*/ 90739 h 829065"/>
                <a:gd name="connsiteX7" fmla="*/ 982413 w 1745673"/>
                <a:gd name="connsiteY7" fmla="*/ 256993 h 829065"/>
                <a:gd name="connsiteX8" fmla="*/ 1012641 w 1745673"/>
                <a:gd name="connsiteY8" fmla="*/ 476147 h 829065"/>
                <a:gd name="connsiteX9" fmla="*/ 1042869 w 1745673"/>
                <a:gd name="connsiteY9" fmla="*/ 823770 h 829065"/>
                <a:gd name="connsiteX10" fmla="*/ 1401403 w 1745673"/>
                <a:gd name="connsiteY10" fmla="*/ 691543 h 829065"/>
                <a:gd name="connsiteX11" fmla="*/ 1745673 w 1745673"/>
                <a:gd name="connsiteY11" fmla="*/ 763314 h 829065"/>
                <a:gd name="connsiteX0" fmla="*/ 0 w 1745673"/>
                <a:gd name="connsiteY0" fmla="*/ 755757 h 763314"/>
                <a:gd name="connsiteX1" fmla="*/ 181369 w 1745673"/>
                <a:gd name="connsiteY1" fmla="*/ 649959 h 763314"/>
                <a:gd name="connsiteX2" fmla="*/ 324952 w 1745673"/>
                <a:gd name="connsiteY2" fmla="*/ 22725 h 763314"/>
                <a:gd name="connsiteX3" fmla="*/ 460978 w 1745673"/>
                <a:gd name="connsiteY3" fmla="*/ 128524 h 763314"/>
                <a:gd name="connsiteX4" fmla="*/ 544106 w 1745673"/>
                <a:gd name="connsiteY4" fmla="*/ 37839 h 763314"/>
                <a:gd name="connsiteX5" fmla="*/ 649904 w 1745673"/>
                <a:gd name="connsiteY5" fmla="*/ 98296 h 763314"/>
                <a:gd name="connsiteX6" fmla="*/ 921957 w 1745673"/>
                <a:gd name="connsiteY6" fmla="*/ 90739 h 763314"/>
                <a:gd name="connsiteX7" fmla="*/ 982413 w 1745673"/>
                <a:gd name="connsiteY7" fmla="*/ 256993 h 763314"/>
                <a:gd name="connsiteX8" fmla="*/ 1012641 w 1745673"/>
                <a:gd name="connsiteY8" fmla="*/ 476147 h 763314"/>
                <a:gd name="connsiteX9" fmla="*/ 1225399 w 1745673"/>
                <a:gd name="connsiteY9" fmla="*/ 453769 h 763314"/>
                <a:gd name="connsiteX10" fmla="*/ 1401403 w 1745673"/>
                <a:gd name="connsiteY10" fmla="*/ 691543 h 763314"/>
                <a:gd name="connsiteX11" fmla="*/ 1745673 w 1745673"/>
                <a:gd name="connsiteY11" fmla="*/ 763314 h 763314"/>
                <a:gd name="connsiteX0" fmla="*/ 0 w 1745673"/>
                <a:gd name="connsiteY0" fmla="*/ 755757 h 763314"/>
                <a:gd name="connsiteX1" fmla="*/ 181369 w 1745673"/>
                <a:gd name="connsiteY1" fmla="*/ 649959 h 763314"/>
                <a:gd name="connsiteX2" fmla="*/ 324952 w 1745673"/>
                <a:gd name="connsiteY2" fmla="*/ 22725 h 763314"/>
                <a:gd name="connsiteX3" fmla="*/ 460978 w 1745673"/>
                <a:gd name="connsiteY3" fmla="*/ 128524 h 763314"/>
                <a:gd name="connsiteX4" fmla="*/ 544106 w 1745673"/>
                <a:gd name="connsiteY4" fmla="*/ 37839 h 763314"/>
                <a:gd name="connsiteX5" fmla="*/ 706067 w 1745673"/>
                <a:gd name="connsiteY5" fmla="*/ 243653 h 763314"/>
                <a:gd name="connsiteX6" fmla="*/ 921957 w 1745673"/>
                <a:gd name="connsiteY6" fmla="*/ 90739 h 763314"/>
                <a:gd name="connsiteX7" fmla="*/ 982413 w 1745673"/>
                <a:gd name="connsiteY7" fmla="*/ 256993 h 763314"/>
                <a:gd name="connsiteX8" fmla="*/ 1012641 w 1745673"/>
                <a:gd name="connsiteY8" fmla="*/ 476147 h 763314"/>
                <a:gd name="connsiteX9" fmla="*/ 1225399 w 1745673"/>
                <a:gd name="connsiteY9" fmla="*/ 453769 h 763314"/>
                <a:gd name="connsiteX10" fmla="*/ 1401403 w 1745673"/>
                <a:gd name="connsiteY10" fmla="*/ 691543 h 763314"/>
                <a:gd name="connsiteX11" fmla="*/ 1745673 w 1745673"/>
                <a:gd name="connsiteY11" fmla="*/ 763314 h 763314"/>
                <a:gd name="connsiteX0" fmla="*/ 0 w 1745673"/>
                <a:gd name="connsiteY0" fmla="*/ 737889 h 745446"/>
                <a:gd name="connsiteX1" fmla="*/ 153286 w 1745673"/>
                <a:gd name="connsiteY1" fmla="*/ 301733 h 745446"/>
                <a:gd name="connsiteX2" fmla="*/ 324952 w 1745673"/>
                <a:gd name="connsiteY2" fmla="*/ 4857 h 745446"/>
                <a:gd name="connsiteX3" fmla="*/ 460978 w 1745673"/>
                <a:gd name="connsiteY3" fmla="*/ 110656 h 745446"/>
                <a:gd name="connsiteX4" fmla="*/ 544106 w 1745673"/>
                <a:gd name="connsiteY4" fmla="*/ 19971 h 745446"/>
                <a:gd name="connsiteX5" fmla="*/ 706067 w 1745673"/>
                <a:gd name="connsiteY5" fmla="*/ 225785 h 745446"/>
                <a:gd name="connsiteX6" fmla="*/ 921957 w 1745673"/>
                <a:gd name="connsiteY6" fmla="*/ 72871 h 745446"/>
                <a:gd name="connsiteX7" fmla="*/ 982413 w 1745673"/>
                <a:gd name="connsiteY7" fmla="*/ 239125 h 745446"/>
                <a:gd name="connsiteX8" fmla="*/ 1012641 w 1745673"/>
                <a:gd name="connsiteY8" fmla="*/ 458279 h 745446"/>
                <a:gd name="connsiteX9" fmla="*/ 1225399 w 1745673"/>
                <a:gd name="connsiteY9" fmla="*/ 435901 h 745446"/>
                <a:gd name="connsiteX10" fmla="*/ 1401403 w 1745673"/>
                <a:gd name="connsiteY10" fmla="*/ 673675 h 745446"/>
                <a:gd name="connsiteX11" fmla="*/ 1745673 w 1745673"/>
                <a:gd name="connsiteY11" fmla="*/ 745446 h 745446"/>
                <a:gd name="connsiteX0" fmla="*/ 0 w 1942244"/>
                <a:gd name="connsiteY0" fmla="*/ 1121103 h 1121180"/>
                <a:gd name="connsiteX1" fmla="*/ 349857 w 1942244"/>
                <a:gd name="connsiteY1" fmla="*/ 301732 h 1121180"/>
                <a:gd name="connsiteX2" fmla="*/ 521523 w 1942244"/>
                <a:gd name="connsiteY2" fmla="*/ 4856 h 1121180"/>
                <a:gd name="connsiteX3" fmla="*/ 657549 w 1942244"/>
                <a:gd name="connsiteY3" fmla="*/ 110655 h 1121180"/>
                <a:gd name="connsiteX4" fmla="*/ 740677 w 1942244"/>
                <a:gd name="connsiteY4" fmla="*/ 19970 h 1121180"/>
                <a:gd name="connsiteX5" fmla="*/ 902638 w 1942244"/>
                <a:gd name="connsiteY5" fmla="*/ 225784 h 1121180"/>
                <a:gd name="connsiteX6" fmla="*/ 1118528 w 1942244"/>
                <a:gd name="connsiteY6" fmla="*/ 72870 h 1121180"/>
                <a:gd name="connsiteX7" fmla="*/ 1178984 w 1942244"/>
                <a:gd name="connsiteY7" fmla="*/ 239124 h 1121180"/>
                <a:gd name="connsiteX8" fmla="*/ 1209212 w 1942244"/>
                <a:gd name="connsiteY8" fmla="*/ 458278 h 1121180"/>
                <a:gd name="connsiteX9" fmla="*/ 1421970 w 1942244"/>
                <a:gd name="connsiteY9" fmla="*/ 435900 h 1121180"/>
                <a:gd name="connsiteX10" fmla="*/ 1597974 w 1942244"/>
                <a:gd name="connsiteY10" fmla="*/ 673674 h 1121180"/>
                <a:gd name="connsiteX11" fmla="*/ 1942244 w 1942244"/>
                <a:gd name="connsiteY11" fmla="*/ 745445 h 1121180"/>
                <a:gd name="connsiteX0" fmla="*/ 0 w 1942244"/>
                <a:gd name="connsiteY0" fmla="*/ 1146950 h 1147027"/>
                <a:gd name="connsiteX1" fmla="*/ 349857 w 1942244"/>
                <a:gd name="connsiteY1" fmla="*/ 327579 h 1147027"/>
                <a:gd name="connsiteX2" fmla="*/ 521523 w 1942244"/>
                <a:gd name="connsiteY2" fmla="*/ 30703 h 1147027"/>
                <a:gd name="connsiteX3" fmla="*/ 657549 w 1942244"/>
                <a:gd name="connsiteY3" fmla="*/ 136502 h 1147027"/>
                <a:gd name="connsiteX4" fmla="*/ 740677 w 1942244"/>
                <a:gd name="connsiteY4" fmla="*/ 45817 h 1147027"/>
                <a:gd name="connsiteX5" fmla="*/ 804353 w 1942244"/>
                <a:gd name="connsiteY5" fmla="*/ 991633 h 1147027"/>
                <a:gd name="connsiteX6" fmla="*/ 1118528 w 1942244"/>
                <a:gd name="connsiteY6" fmla="*/ 98717 h 1147027"/>
                <a:gd name="connsiteX7" fmla="*/ 1178984 w 1942244"/>
                <a:gd name="connsiteY7" fmla="*/ 264971 h 1147027"/>
                <a:gd name="connsiteX8" fmla="*/ 1209212 w 1942244"/>
                <a:gd name="connsiteY8" fmla="*/ 484125 h 1147027"/>
                <a:gd name="connsiteX9" fmla="*/ 1421970 w 1942244"/>
                <a:gd name="connsiteY9" fmla="*/ 461747 h 1147027"/>
                <a:gd name="connsiteX10" fmla="*/ 1597974 w 1942244"/>
                <a:gd name="connsiteY10" fmla="*/ 699521 h 1147027"/>
                <a:gd name="connsiteX11" fmla="*/ 1942244 w 1942244"/>
                <a:gd name="connsiteY11" fmla="*/ 771292 h 1147027"/>
                <a:gd name="connsiteX0" fmla="*/ 0 w 1942244"/>
                <a:gd name="connsiteY0" fmla="*/ 1145145 h 1145222"/>
                <a:gd name="connsiteX1" fmla="*/ 349857 w 1942244"/>
                <a:gd name="connsiteY1" fmla="*/ 325774 h 1145222"/>
                <a:gd name="connsiteX2" fmla="*/ 521523 w 1942244"/>
                <a:gd name="connsiteY2" fmla="*/ 28898 h 1145222"/>
                <a:gd name="connsiteX3" fmla="*/ 657549 w 1942244"/>
                <a:gd name="connsiteY3" fmla="*/ 134697 h 1145222"/>
                <a:gd name="connsiteX4" fmla="*/ 740677 w 1942244"/>
                <a:gd name="connsiteY4" fmla="*/ 44012 h 1145222"/>
                <a:gd name="connsiteX5" fmla="*/ 888598 w 1942244"/>
                <a:gd name="connsiteY5" fmla="*/ 963399 h 1145222"/>
                <a:gd name="connsiteX6" fmla="*/ 1118528 w 1942244"/>
                <a:gd name="connsiteY6" fmla="*/ 96912 h 1145222"/>
                <a:gd name="connsiteX7" fmla="*/ 1178984 w 1942244"/>
                <a:gd name="connsiteY7" fmla="*/ 263166 h 1145222"/>
                <a:gd name="connsiteX8" fmla="*/ 1209212 w 1942244"/>
                <a:gd name="connsiteY8" fmla="*/ 482320 h 1145222"/>
                <a:gd name="connsiteX9" fmla="*/ 1421970 w 1942244"/>
                <a:gd name="connsiteY9" fmla="*/ 459942 h 1145222"/>
                <a:gd name="connsiteX10" fmla="*/ 1597974 w 1942244"/>
                <a:gd name="connsiteY10" fmla="*/ 697716 h 1145222"/>
                <a:gd name="connsiteX11" fmla="*/ 1942244 w 1942244"/>
                <a:gd name="connsiteY11" fmla="*/ 769487 h 1145222"/>
                <a:gd name="connsiteX0" fmla="*/ 0 w 1942244"/>
                <a:gd name="connsiteY0" fmla="*/ 1145145 h 1145222"/>
                <a:gd name="connsiteX1" fmla="*/ 349857 w 1942244"/>
                <a:gd name="connsiteY1" fmla="*/ 325774 h 1145222"/>
                <a:gd name="connsiteX2" fmla="*/ 521523 w 1942244"/>
                <a:gd name="connsiteY2" fmla="*/ 28898 h 1145222"/>
                <a:gd name="connsiteX3" fmla="*/ 657549 w 1942244"/>
                <a:gd name="connsiteY3" fmla="*/ 134697 h 1145222"/>
                <a:gd name="connsiteX4" fmla="*/ 740677 w 1942244"/>
                <a:gd name="connsiteY4" fmla="*/ 44012 h 1145222"/>
                <a:gd name="connsiteX5" fmla="*/ 888598 w 1942244"/>
                <a:gd name="connsiteY5" fmla="*/ 963399 h 1145222"/>
                <a:gd name="connsiteX6" fmla="*/ 1118528 w 1942244"/>
                <a:gd name="connsiteY6" fmla="*/ 96912 h 1145222"/>
                <a:gd name="connsiteX7" fmla="*/ 1178984 w 1942244"/>
                <a:gd name="connsiteY7" fmla="*/ 263166 h 1145222"/>
                <a:gd name="connsiteX8" fmla="*/ 1209212 w 1942244"/>
                <a:gd name="connsiteY8" fmla="*/ 482320 h 1145222"/>
                <a:gd name="connsiteX9" fmla="*/ 1562379 w 1942244"/>
                <a:gd name="connsiteY9" fmla="*/ 274941 h 1145222"/>
                <a:gd name="connsiteX10" fmla="*/ 1597974 w 1942244"/>
                <a:gd name="connsiteY10" fmla="*/ 697716 h 1145222"/>
                <a:gd name="connsiteX11" fmla="*/ 1942244 w 1942244"/>
                <a:gd name="connsiteY11" fmla="*/ 769487 h 1145222"/>
                <a:gd name="connsiteX0" fmla="*/ 0 w 1942244"/>
                <a:gd name="connsiteY0" fmla="*/ 1169281 h 1169358"/>
                <a:gd name="connsiteX1" fmla="*/ 349857 w 1942244"/>
                <a:gd name="connsiteY1" fmla="*/ 349910 h 1169358"/>
                <a:gd name="connsiteX2" fmla="*/ 521523 w 1942244"/>
                <a:gd name="connsiteY2" fmla="*/ 53034 h 1169358"/>
                <a:gd name="connsiteX3" fmla="*/ 643508 w 1942244"/>
                <a:gd name="connsiteY3" fmla="*/ 66332 h 1169358"/>
                <a:gd name="connsiteX4" fmla="*/ 740677 w 1942244"/>
                <a:gd name="connsiteY4" fmla="*/ 68148 h 1169358"/>
                <a:gd name="connsiteX5" fmla="*/ 888598 w 1942244"/>
                <a:gd name="connsiteY5" fmla="*/ 987535 h 1169358"/>
                <a:gd name="connsiteX6" fmla="*/ 1118528 w 1942244"/>
                <a:gd name="connsiteY6" fmla="*/ 121048 h 1169358"/>
                <a:gd name="connsiteX7" fmla="*/ 1178984 w 1942244"/>
                <a:gd name="connsiteY7" fmla="*/ 287302 h 1169358"/>
                <a:gd name="connsiteX8" fmla="*/ 1209212 w 1942244"/>
                <a:gd name="connsiteY8" fmla="*/ 506456 h 1169358"/>
                <a:gd name="connsiteX9" fmla="*/ 1562379 w 1942244"/>
                <a:gd name="connsiteY9" fmla="*/ 299077 h 1169358"/>
                <a:gd name="connsiteX10" fmla="*/ 1597974 w 1942244"/>
                <a:gd name="connsiteY10" fmla="*/ 721852 h 1169358"/>
                <a:gd name="connsiteX11" fmla="*/ 1942244 w 1942244"/>
                <a:gd name="connsiteY11" fmla="*/ 793623 h 1169358"/>
                <a:gd name="connsiteX0" fmla="*/ 0 w 1942244"/>
                <a:gd name="connsiteY0" fmla="*/ 1184182 h 1184259"/>
                <a:gd name="connsiteX1" fmla="*/ 349857 w 1942244"/>
                <a:gd name="connsiteY1" fmla="*/ 364811 h 1184259"/>
                <a:gd name="connsiteX2" fmla="*/ 521523 w 1942244"/>
                <a:gd name="connsiteY2" fmla="*/ 67935 h 1184259"/>
                <a:gd name="connsiteX3" fmla="*/ 643508 w 1942244"/>
                <a:gd name="connsiteY3" fmla="*/ 41590 h 1184259"/>
                <a:gd name="connsiteX4" fmla="*/ 740677 w 1942244"/>
                <a:gd name="connsiteY4" fmla="*/ 83049 h 1184259"/>
                <a:gd name="connsiteX5" fmla="*/ 888598 w 1942244"/>
                <a:gd name="connsiteY5" fmla="*/ 1002436 h 1184259"/>
                <a:gd name="connsiteX6" fmla="*/ 1118528 w 1942244"/>
                <a:gd name="connsiteY6" fmla="*/ 135949 h 1184259"/>
                <a:gd name="connsiteX7" fmla="*/ 1178984 w 1942244"/>
                <a:gd name="connsiteY7" fmla="*/ 302203 h 1184259"/>
                <a:gd name="connsiteX8" fmla="*/ 1209212 w 1942244"/>
                <a:gd name="connsiteY8" fmla="*/ 521357 h 1184259"/>
                <a:gd name="connsiteX9" fmla="*/ 1562379 w 1942244"/>
                <a:gd name="connsiteY9" fmla="*/ 313978 h 1184259"/>
                <a:gd name="connsiteX10" fmla="*/ 1597974 w 1942244"/>
                <a:gd name="connsiteY10" fmla="*/ 736753 h 1184259"/>
                <a:gd name="connsiteX11" fmla="*/ 1942244 w 1942244"/>
                <a:gd name="connsiteY11" fmla="*/ 808524 h 1184259"/>
                <a:gd name="connsiteX0" fmla="*/ 0 w 1928021"/>
                <a:gd name="connsiteY0" fmla="*/ 1184182 h 1184259"/>
                <a:gd name="connsiteX1" fmla="*/ 349857 w 1928021"/>
                <a:gd name="connsiteY1" fmla="*/ 364811 h 1184259"/>
                <a:gd name="connsiteX2" fmla="*/ 521523 w 1928021"/>
                <a:gd name="connsiteY2" fmla="*/ 67935 h 1184259"/>
                <a:gd name="connsiteX3" fmla="*/ 643508 w 1928021"/>
                <a:gd name="connsiteY3" fmla="*/ 41590 h 1184259"/>
                <a:gd name="connsiteX4" fmla="*/ 740677 w 1928021"/>
                <a:gd name="connsiteY4" fmla="*/ 83049 h 1184259"/>
                <a:gd name="connsiteX5" fmla="*/ 888598 w 1928021"/>
                <a:gd name="connsiteY5" fmla="*/ 1002436 h 1184259"/>
                <a:gd name="connsiteX6" fmla="*/ 1118528 w 1928021"/>
                <a:gd name="connsiteY6" fmla="*/ 135949 h 1184259"/>
                <a:gd name="connsiteX7" fmla="*/ 1178984 w 1928021"/>
                <a:gd name="connsiteY7" fmla="*/ 302203 h 1184259"/>
                <a:gd name="connsiteX8" fmla="*/ 1209212 w 1928021"/>
                <a:gd name="connsiteY8" fmla="*/ 521357 h 1184259"/>
                <a:gd name="connsiteX9" fmla="*/ 1562379 w 1928021"/>
                <a:gd name="connsiteY9" fmla="*/ 313978 h 1184259"/>
                <a:gd name="connsiteX10" fmla="*/ 1597974 w 1928021"/>
                <a:gd name="connsiteY10" fmla="*/ 736753 h 1184259"/>
                <a:gd name="connsiteX11" fmla="*/ 1928021 w 1928021"/>
                <a:gd name="connsiteY11" fmla="*/ 1156558 h 1184259"/>
                <a:gd name="connsiteX0" fmla="*/ 0 w 1928021"/>
                <a:gd name="connsiteY0" fmla="*/ 1178980 h 1179057"/>
                <a:gd name="connsiteX1" fmla="*/ 349857 w 1928021"/>
                <a:gd name="connsiteY1" fmla="*/ 359609 h 1179057"/>
                <a:gd name="connsiteX2" fmla="*/ 521523 w 1928021"/>
                <a:gd name="connsiteY2" fmla="*/ 62733 h 1179057"/>
                <a:gd name="connsiteX3" fmla="*/ 643508 w 1928021"/>
                <a:gd name="connsiteY3" fmla="*/ 36388 h 1179057"/>
                <a:gd name="connsiteX4" fmla="*/ 826016 w 1928021"/>
                <a:gd name="connsiteY4" fmla="*/ 479426 h 1179057"/>
                <a:gd name="connsiteX5" fmla="*/ 888598 w 1928021"/>
                <a:gd name="connsiteY5" fmla="*/ 997234 h 1179057"/>
                <a:gd name="connsiteX6" fmla="*/ 1118528 w 1928021"/>
                <a:gd name="connsiteY6" fmla="*/ 130747 h 1179057"/>
                <a:gd name="connsiteX7" fmla="*/ 1178984 w 1928021"/>
                <a:gd name="connsiteY7" fmla="*/ 297001 h 1179057"/>
                <a:gd name="connsiteX8" fmla="*/ 1209212 w 1928021"/>
                <a:gd name="connsiteY8" fmla="*/ 516155 h 1179057"/>
                <a:gd name="connsiteX9" fmla="*/ 1562379 w 1928021"/>
                <a:gd name="connsiteY9" fmla="*/ 308776 h 1179057"/>
                <a:gd name="connsiteX10" fmla="*/ 1597974 w 1928021"/>
                <a:gd name="connsiteY10" fmla="*/ 731551 h 1179057"/>
                <a:gd name="connsiteX11" fmla="*/ 1928021 w 1928021"/>
                <a:gd name="connsiteY11" fmla="*/ 1151356 h 1179057"/>
                <a:gd name="connsiteX0" fmla="*/ 0 w 1913798"/>
                <a:gd name="connsiteY0" fmla="*/ 1178980 h 1191514"/>
                <a:gd name="connsiteX1" fmla="*/ 349857 w 1913798"/>
                <a:gd name="connsiteY1" fmla="*/ 359609 h 1191514"/>
                <a:gd name="connsiteX2" fmla="*/ 521523 w 1913798"/>
                <a:gd name="connsiteY2" fmla="*/ 62733 h 1191514"/>
                <a:gd name="connsiteX3" fmla="*/ 643508 w 1913798"/>
                <a:gd name="connsiteY3" fmla="*/ 36388 h 1191514"/>
                <a:gd name="connsiteX4" fmla="*/ 826016 w 1913798"/>
                <a:gd name="connsiteY4" fmla="*/ 479426 h 1191514"/>
                <a:gd name="connsiteX5" fmla="*/ 888598 w 1913798"/>
                <a:gd name="connsiteY5" fmla="*/ 997234 h 1191514"/>
                <a:gd name="connsiteX6" fmla="*/ 1118528 w 1913798"/>
                <a:gd name="connsiteY6" fmla="*/ 130747 h 1191514"/>
                <a:gd name="connsiteX7" fmla="*/ 1178984 w 1913798"/>
                <a:gd name="connsiteY7" fmla="*/ 297001 h 1191514"/>
                <a:gd name="connsiteX8" fmla="*/ 1209212 w 1913798"/>
                <a:gd name="connsiteY8" fmla="*/ 516155 h 1191514"/>
                <a:gd name="connsiteX9" fmla="*/ 1562379 w 1913798"/>
                <a:gd name="connsiteY9" fmla="*/ 308776 h 1191514"/>
                <a:gd name="connsiteX10" fmla="*/ 1597974 w 1913798"/>
                <a:gd name="connsiteY10" fmla="*/ 731551 h 1191514"/>
                <a:gd name="connsiteX11" fmla="*/ 1913798 w 1913798"/>
                <a:gd name="connsiteY11" fmla="*/ 1191514 h 1191514"/>
                <a:gd name="connsiteX0" fmla="*/ 0 w 1913798"/>
                <a:gd name="connsiteY0" fmla="*/ 1185374 h 1197908"/>
                <a:gd name="connsiteX1" fmla="*/ 307187 w 1913798"/>
                <a:gd name="connsiteY1" fmla="*/ 499863 h 1197908"/>
                <a:gd name="connsiteX2" fmla="*/ 521523 w 1913798"/>
                <a:gd name="connsiteY2" fmla="*/ 69127 h 1197908"/>
                <a:gd name="connsiteX3" fmla="*/ 643508 w 1913798"/>
                <a:gd name="connsiteY3" fmla="*/ 42782 h 1197908"/>
                <a:gd name="connsiteX4" fmla="*/ 826016 w 1913798"/>
                <a:gd name="connsiteY4" fmla="*/ 485820 h 1197908"/>
                <a:gd name="connsiteX5" fmla="*/ 888598 w 1913798"/>
                <a:gd name="connsiteY5" fmla="*/ 1003628 h 1197908"/>
                <a:gd name="connsiteX6" fmla="*/ 1118528 w 1913798"/>
                <a:gd name="connsiteY6" fmla="*/ 137141 h 1197908"/>
                <a:gd name="connsiteX7" fmla="*/ 1178984 w 1913798"/>
                <a:gd name="connsiteY7" fmla="*/ 303395 h 1197908"/>
                <a:gd name="connsiteX8" fmla="*/ 1209212 w 1913798"/>
                <a:gd name="connsiteY8" fmla="*/ 522549 h 1197908"/>
                <a:gd name="connsiteX9" fmla="*/ 1562379 w 1913798"/>
                <a:gd name="connsiteY9" fmla="*/ 315170 h 1197908"/>
                <a:gd name="connsiteX10" fmla="*/ 1597974 w 1913798"/>
                <a:gd name="connsiteY10" fmla="*/ 737945 h 1197908"/>
                <a:gd name="connsiteX11" fmla="*/ 1913798 w 1913798"/>
                <a:gd name="connsiteY11" fmla="*/ 1197908 h 119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13798" h="1197908">
                  <a:moveTo>
                    <a:pt x="0" y="1185374"/>
                  </a:moveTo>
                  <a:cubicBezTo>
                    <a:pt x="63605" y="1193561"/>
                    <a:pt x="220267" y="685904"/>
                    <a:pt x="307187" y="499863"/>
                  </a:cubicBezTo>
                  <a:cubicBezTo>
                    <a:pt x="394108" y="313822"/>
                    <a:pt x="465470" y="145307"/>
                    <a:pt x="521523" y="69127"/>
                  </a:cubicBezTo>
                  <a:cubicBezTo>
                    <a:pt x="577576" y="-7053"/>
                    <a:pt x="592759" y="-26667"/>
                    <a:pt x="643508" y="42782"/>
                  </a:cubicBezTo>
                  <a:cubicBezTo>
                    <a:pt x="694257" y="112231"/>
                    <a:pt x="785168" y="325679"/>
                    <a:pt x="826016" y="485820"/>
                  </a:cubicBezTo>
                  <a:cubicBezTo>
                    <a:pt x="866864" y="645961"/>
                    <a:pt x="839846" y="1061741"/>
                    <a:pt x="888598" y="1003628"/>
                  </a:cubicBezTo>
                  <a:cubicBezTo>
                    <a:pt x="937350" y="945515"/>
                    <a:pt x="1070130" y="253846"/>
                    <a:pt x="1118528" y="137141"/>
                  </a:cubicBezTo>
                  <a:cubicBezTo>
                    <a:pt x="1166926" y="20436"/>
                    <a:pt x="1163870" y="239160"/>
                    <a:pt x="1178984" y="303395"/>
                  </a:cubicBezTo>
                  <a:cubicBezTo>
                    <a:pt x="1194098" y="367630"/>
                    <a:pt x="1145313" y="520587"/>
                    <a:pt x="1209212" y="522549"/>
                  </a:cubicBezTo>
                  <a:cubicBezTo>
                    <a:pt x="1273111" y="524511"/>
                    <a:pt x="1497585" y="279271"/>
                    <a:pt x="1562379" y="315170"/>
                  </a:cubicBezTo>
                  <a:cubicBezTo>
                    <a:pt x="1627173" y="351069"/>
                    <a:pt x="1480840" y="748021"/>
                    <a:pt x="1597974" y="737945"/>
                  </a:cubicBezTo>
                  <a:cubicBezTo>
                    <a:pt x="1715108" y="727869"/>
                    <a:pt x="1673862" y="1195389"/>
                    <a:pt x="1913798" y="1197908"/>
                  </a:cubicBezTo>
                </a:path>
              </a:pathLst>
            </a:custGeom>
            <a:noFill/>
            <a:ln w="12700">
              <a:solidFill>
                <a:srgbClr val="005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7405591" y="2698042"/>
              <a:ext cx="1586009" cy="970962"/>
            </a:xfrm>
            <a:custGeom>
              <a:avLst/>
              <a:gdLst>
                <a:gd name="connsiteX0" fmla="*/ 0 w 1745673"/>
                <a:gd name="connsiteY0" fmla="*/ 755757 h 831673"/>
                <a:gd name="connsiteX1" fmla="*/ 181369 w 1745673"/>
                <a:gd name="connsiteY1" fmla="*/ 649959 h 831673"/>
                <a:gd name="connsiteX2" fmla="*/ 324952 w 1745673"/>
                <a:gd name="connsiteY2" fmla="*/ 22725 h 831673"/>
                <a:gd name="connsiteX3" fmla="*/ 460978 w 1745673"/>
                <a:gd name="connsiteY3" fmla="*/ 128524 h 831673"/>
                <a:gd name="connsiteX4" fmla="*/ 544106 w 1745673"/>
                <a:gd name="connsiteY4" fmla="*/ 37839 h 831673"/>
                <a:gd name="connsiteX5" fmla="*/ 649904 w 1745673"/>
                <a:gd name="connsiteY5" fmla="*/ 98296 h 831673"/>
                <a:gd name="connsiteX6" fmla="*/ 921957 w 1745673"/>
                <a:gd name="connsiteY6" fmla="*/ 90739 h 831673"/>
                <a:gd name="connsiteX7" fmla="*/ 982413 w 1745673"/>
                <a:gd name="connsiteY7" fmla="*/ 256993 h 831673"/>
                <a:gd name="connsiteX8" fmla="*/ 1012641 w 1745673"/>
                <a:gd name="connsiteY8" fmla="*/ 476147 h 831673"/>
                <a:gd name="connsiteX9" fmla="*/ 1042869 w 1745673"/>
                <a:gd name="connsiteY9" fmla="*/ 823770 h 831673"/>
                <a:gd name="connsiteX10" fmla="*/ 1148668 w 1745673"/>
                <a:gd name="connsiteY10" fmla="*/ 717972 h 831673"/>
                <a:gd name="connsiteX11" fmla="*/ 1745673 w 1745673"/>
                <a:gd name="connsiteY11" fmla="*/ 702858 h 831673"/>
                <a:gd name="connsiteX0" fmla="*/ 0 w 1745673"/>
                <a:gd name="connsiteY0" fmla="*/ 755757 h 831268"/>
                <a:gd name="connsiteX1" fmla="*/ 181369 w 1745673"/>
                <a:gd name="connsiteY1" fmla="*/ 649959 h 831268"/>
                <a:gd name="connsiteX2" fmla="*/ 324952 w 1745673"/>
                <a:gd name="connsiteY2" fmla="*/ 22725 h 831268"/>
                <a:gd name="connsiteX3" fmla="*/ 460978 w 1745673"/>
                <a:gd name="connsiteY3" fmla="*/ 128524 h 831268"/>
                <a:gd name="connsiteX4" fmla="*/ 544106 w 1745673"/>
                <a:gd name="connsiteY4" fmla="*/ 37839 h 831268"/>
                <a:gd name="connsiteX5" fmla="*/ 649904 w 1745673"/>
                <a:gd name="connsiteY5" fmla="*/ 98296 h 831268"/>
                <a:gd name="connsiteX6" fmla="*/ 921957 w 1745673"/>
                <a:gd name="connsiteY6" fmla="*/ 90739 h 831268"/>
                <a:gd name="connsiteX7" fmla="*/ 982413 w 1745673"/>
                <a:gd name="connsiteY7" fmla="*/ 256993 h 831268"/>
                <a:gd name="connsiteX8" fmla="*/ 1012641 w 1745673"/>
                <a:gd name="connsiteY8" fmla="*/ 476147 h 831268"/>
                <a:gd name="connsiteX9" fmla="*/ 1042869 w 1745673"/>
                <a:gd name="connsiteY9" fmla="*/ 823770 h 831268"/>
                <a:gd name="connsiteX10" fmla="*/ 1148668 w 1745673"/>
                <a:gd name="connsiteY10" fmla="*/ 717972 h 831268"/>
                <a:gd name="connsiteX11" fmla="*/ 1745673 w 1745673"/>
                <a:gd name="connsiteY11" fmla="*/ 755757 h 831268"/>
                <a:gd name="connsiteX0" fmla="*/ 0 w 1745673"/>
                <a:gd name="connsiteY0" fmla="*/ 755757 h 831213"/>
                <a:gd name="connsiteX1" fmla="*/ 181369 w 1745673"/>
                <a:gd name="connsiteY1" fmla="*/ 649959 h 831213"/>
                <a:gd name="connsiteX2" fmla="*/ 324952 w 1745673"/>
                <a:gd name="connsiteY2" fmla="*/ 22725 h 831213"/>
                <a:gd name="connsiteX3" fmla="*/ 460978 w 1745673"/>
                <a:gd name="connsiteY3" fmla="*/ 128524 h 831213"/>
                <a:gd name="connsiteX4" fmla="*/ 544106 w 1745673"/>
                <a:gd name="connsiteY4" fmla="*/ 37839 h 831213"/>
                <a:gd name="connsiteX5" fmla="*/ 649904 w 1745673"/>
                <a:gd name="connsiteY5" fmla="*/ 98296 h 831213"/>
                <a:gd name="connsiteX6" fmla="*/ 921957 w 1745673"/>
                <a:gd name="connsiteY6" fmla="*/ 90739 h 831213"/>
                <a:gd name="connsiteX7" fmla="*/ 982413 w 1745673"/>
                <a:gd name="connsiteY7" fmla="*/ 256993 h 831213"/>
                <a:gd name="connsiteX8" fmla="*/ 1012641 w 1745673"/>
                <a:gd name="connsiteY8" fmla="*/ 476147 h 831213"/>
                <a:gd name="connsiteX9" fmla="*/ 1042869 w 1745673"/>
                <a:gd name="connsiteY9" fmla="*/ 823770 h 831213"/>
                <a:gd name="connsiteX10" fmla="*/ 1148668 w 1745673"/>
                <a:gd name="connsiteY10" fmla="*/ 717972 h 831213"/>
                <a:gd name="connsiteX11" fmla="*/ 1745673 w 1745673"/>
                <a:gd name="connsiteY11" fmla="*/ 763314 h 831213"/>
                <a:gd name="connsiteX0" fmla="*/ 0 w 1745673"/>
                <a:gd name="connsiteY0" fmla="*/ 755757 h 829065"/>
                <a:gd name="connsiteX1" fmla="*/ 181369 w 1745673"/>
                <a:gd name="connsiteY1" fmla="*/ 649959 h 829065"/>
                <a:gd name="connsiteX2" fmla="*/ 324952 w 1745673"/>
                <a:gd name="connsiteY2" fmla="*/ 22725 h 829065"/>
                <a:gd name="connsiteX3" fmla="*/ 460978 w 1745673"/>
                <a:gd name="connsiteY3" fmla="*/ 128524 h 829065"/>
                <a:gd name="connsiteX4" fmla="*/ 544106 w 1745673"/>
                <a:gd name="connsiteY4" fmla="*/ 37839 h 829065"/>
                <a:gd name="connsiteX5" fmla="*/ 649904 w 1745673"/>
                <a:gd name="connsiteY5" fmla="*/ 98296 h 829065"/>
                <a:gd name="connsiteX6" fmla="*/ 921957 w 1745673"/>
                <a:gd name="connsiteY6" fmla="*/ 90739 h 829065"/>
                <a:gd name="connsiteX7" fmla="*/ 982413 w 1745673"/>
                <a:gd name="connsiteY7" fmla="*/ 256993 h 829065"/>
                <a:gd name="connsiteX8" fmla="*/ 1012641 w 1745673"/>
                <a:gd name="connsiteY8" fmla="*/ 476147 h 829065"/>
                <a:gd name="connsiteX9" fmla="*/ 1042869 w 1745673"/>
                <a:gd name="connsiteY9" fmla="*/ 823770 h 829065"/>
                <a:gd name="connsiteX10" fmla="*/ 1401403 w 1745673"/>
                <a:gd name="connsiteY10" fmla="*/ 691543 h 829065"/>
                <a:gd name="connsiteX11" fmla="*/ 1745673 w 1745673"/>
                <a:gd name="connsiteY11" fmla="*/ 763314 h 829065"/>
                <a:gd name="connsiteX0" fmla="*/ 0 w 1745673"/>
                <a:gd name="connsiteY0" fmla="*/ 755757 h 763314"/>
                <a:gd name="connsiteX1" fmla="*/ 181369 w 1745673"/>
                <a:gd name="connsiteY1" fmla="*/ 649959 h 763314"/>
                <a:gd name="connsiteX2" fmla="*/ 324952 w 1745673"/>
                <a:gd name="connsiteY2" fmla="*/ 22725 h 763314"/>
                <a:gd name="connsiteX3" fmla="*/ 460978 w 1745673"/>
                <a:gd name="connsiteY3" fmla="*/ 128524 h 763314"/>
                <a:gd name="connsiteX4" fmla="*/ 544106 w 1745673"/>
                <a:gd name="connsiteY4" fmla="*/ 37839 h 763314"/>
                <a:gd name="connsiteX5" fmla="*/ 649904 w 1745673"/>
                <a:gd name="connsiteY5" fmla="*/ 98296 h 763314"/>
                <a:gd name="connsiteX6" fmla="*/ 921957 w 1745673"/>
                <a:gd name="connsiteY6" fmla="*/ 90739 h 763314"/>
                <a:gd name="connsiteX7" fmla="*/ 982413 w 1745673"/>
                <a:gd name="connsiteY7" fmla="*/ 256993 h 763314"/>
                <a:gd name="connsiteX8" fmla="*/ 1012641 w 1745673"/>
                <a:gd name="connsiteY8" fmla="*/ 476147 h 763314"/>
                <a:gd name="connsiteX9" fmla="*/ 1225399 w 1745673"/>
                <a:gd name="connsiteY9" fmla="*/ 453769 h 763314"/>
                <a:gd name="connsiteX10" fmla="*/ 1401403 w 1745673"/>
                <a:gd name="connsiteY10" fmla="*/ 691543 h 763314"/>
                <a:gd name="connsiteX11" fmla="*/ 1745673 w 1745673"/>
                <a:gd name="connsiteY11" fmla="*/ 763314 h 763314"/>
                <a:gd name="connsiteX0" fmla="*/ 0 w 1745673"/>
                <a:gd name="connsiteY0" fmla="*/ 755757 h 763314"/>
                <a:gd name="connsiteX1" fmla="*/ 181369 w 1745673"/>
                <a:gd name="connsiteY1" fmla="*/ 649959 h 763314"/>
                <a:gd name="connsiteX2" fmla="*/ 324952 w 1745673"/>
                <a:gd name="connsiteY2" fmla="*/ 22725 h 763314"/>
                <a:gd name="connsiteX3" fmla="*/ 460978 w 1745673"/>
                <a:gd name="connsiteY3" fmla="*/ 128524 h 763314"/>
                <a:gd name="connsiteX4" fmla="*/ 544106 w 1745673"/>
                <a:gd name="connsiteY4" fmla="*/ 37839 h 763314"/>
                <a:gd name="connsiteX5" fmla="*/ 706067 w 1745673"/>
                <a:gd name="connsiteY5" fmla="*/ 243653 h 763314"/>
                <a:gd name="connsiteX6" fmla="*/ 921957 w 1745673"/>
                <a:gd name="connsiteY6" fmla="*/ 90739 h 763314"/>
                <a:gd name="connsiteX7" fmla="*/ 982413 w 1745673"/>
                <a:gd name="connsiteY7" fmla="*/ 256993 h 763314"/>
                <a:gd name="connsiteX8" fmla="*/ 1012641 w 1745673"/>
                <a:gd name="connsiteY8" fmla="*/ 476147 h 763314"/>
                <a:gd name="connsiteX9" fmla="*/ 1225399 w 1745673"/>
                <a:gd name="connsiteY9" fmla="*/ 453769 h 763314"/>
                <a:gd name="connsiteX10" fmla="*/ 1401403 w 1745673"/>
                <a:gd name="connsiteY10" fmla="*/ 691543 h 763314"/>
                <a:gd name="connsiteX11" fmla="*/ 1745673 w 1745673"/>
                <a:gd name="connsiteY11" fmla="*/ 763314 h 763314"/>
                <a:gd name="connsiteX0" fmla="*/ 0 w 1745673"/>
                <a:gd name="connsiteY0" fmla="*/ 737889 h 745446"/>
                <a:gd name="connsiteX1" fmla="*/ 153286 w 1745673"/>
                <a:gd name="connsiteY1" fmla="*/ 301733 h 745446"/>
                <a:gd name="connsiteX2" fmla="*/ 324952 w 1745673"/>
                <a:gd name="connsiteY2" fmla="*/ 4857 h 745446"/>
                <a:gd name="connsiteX3" fmla="*/ 460978 w 1745673"/>
                <a:gd name="connsiteY3" fmla="*/ 110656 h 745446"/>
                <a:gd name="connsiteX4" fmla="*/ 544106 w 1745673"/>
                <a:gd name="connsiteY4" fmla="*/ 19971 h 745446"/>
                <a:gd name="connsiteX5" fmla="*/ 706067 w 1745673"/>
                <a:gd name="connsiteY5" fmla="*/ 225785 h 745446"/>
                <a:gd name="connsiteX6" fmla="*/ 921957 w 1745673"/>
                <a:gd name="connsiteY6" fmla="*/ 72871 h 745446"/>
                <a:gd name="connsiteX7" fmla="*/ 982413 w 1745673"/>
                <a:gd name="connsiteY7" fmla="*/ 239125 h 745446"/>
                <a:gd name="connsiteX8" fmla="*/ 1012641 w 1745673"/>
                <a:gd name="connsiteY8" fmla="*/ 458279 h 745446"/>
                <a:gd name="connsiteX9" fmla="*/ 1225399 w 1745673"/>
                <a:gd name="connsiteY9" fmla="*/ 435901 h 745446"/>
                <a:gd name="connsiteX10" fmla="*/ 1401403 w 1745673"/>
                <a:gd name="connsiteY10" fmla="*/ 673675 h 745446"/>
                <a:gd name="connsiteX11" fmla="*/ 1745673 w 1745673"/>
                <a:gd name="connsiteY11" fmla="*/ 745446 h 745446"/>
                <a:gd name="connsiteX0" fmla="*/ 0 w 1942244"/>
                <a:gd name="connsiteY0" fmla="*/ 1121103 h 1121180"/>
                <a:gd name="connsiteX1" fmla="*/ 349857 w 1942244"/>
                <a:gd name="connsiteY1" fmla="*/ 301732 h 1121180"/>
                <a:gd name="connsiteX2" fmla="*/ 521523 w 1942244"/>
                <a:gd name="connsiteY2" fmla="*/ 4856 h 1121180"/>
                <a:gd name="connsiteX3" fmla="*/ 657549 w 1942244"/>
                <a:gd name="connsiteY3" fmla="*/ 110655 h 1121180"/>
                <a:gd name="connsiteX4" fmla="*/ 740677 w 1942244"/>
                <a:gd name="connsiteY4" fmla="*/ 19970 h 1121180"/>
                <a:gd name="connsiteX5" fmla="*/ 902638 w 1942244"/>
                <a:gd name="connsiteY5" fmla="*/ 225784 h 1121180"/>
                <a:gd name="connsiteX6" fmla="*/ 1118528 w 1942244"/>
                <a:gd name="connsiteY6" fmla="*/ 72870 h 1121180"/>
                <a:gd name="connsiteX7" fmla="*/ 1178984 w 1942244"/>
                <a:gd name="connsiteY7" fmla="*/ 239124 h 1121180"/>
                <a:gd name="connsiteX8" fmla="*/ 1209212 w 1942244"/>
                <a:gd name="connsiteY8" fmla="*/ 458278 h 1121180"/>
                <a:gd name="connsiteX9" fmla="*/ 1421970 w 1942244"/>
                <a:gd name="connsiteY9" fmla="*/ 435900 h 1121180"/>
                <a:gd name="connsiteX10" fmla="*/ 1597974 w 1942244"/>
                <a:gd name="connsiteY10" fmla="*/ 673674 h 1121180"/>
                <a:gd name="connsiteX11" fmla="*/ 1942244 w 1942244"/>
                <a:gd name="connsiteY11" fmla="*/ 745445 h 1121180"/>
                <a:gd name="connsiteX0" fmla="*/ 0 w 1942244"/>
                <a:gd name="connsiteY0" fmla="*/ 1146950 h 1147027"/>
                <a:gd name="connsiteX1" fmla="*/ 349857 w 1942244"/>
                <a:gd name="connsiteY1" fmla="*/ 327579 h 1147027"/>
                <a:gd name="connsiteX2" fmla="*/ 521523 w 1942244"/>
                <a:gd name="connsiteY2" fmla="*/ 30703 h 1147027"/>
                <a:gd name="connsiteX3" fmla="*/ 657549 w 1942244"/>
                <a:gd name="connsiteY3" fmla="*/ 136502 h 1147027"/>
                <a:gd name="connsiteX4" fmla="*/ 740677 w 1942244"/>
                <a:gd name="connsiteY4" fmla="*/ 45817 h 1147027"/>
                <a:gd name="connsiteX5" fmla="*/ 804353 w 1942244"/>
                <a:gd name="connsiteY5" fmla="*/ 991633 h 1147027"/>
                <a:gd name="connsiteX6" fmla="*/ 1118528 w 1942244"/>
                <a:gd name="connsiteY6" fmla="*/ 98717 h 1147027"/>
                <a:gd name="connsiteX7" fmla="*/ 1178984 w 1942244"/>
                <a:gd name="connsiteY7" fmla="*/ 264971 h 1147027"/>
                <a:gd name="connsiteX8" fmla="*/ 1209212 w 1942244"/>
                <a:gd name="connsiteY8" fmla="*/ 484125 h 1147027"/>
                <a:gd name="connsiteX9" fmla="*/ 1421970 w 1942244"/>
                <a:gd name="connsiteY9" fmla="*/ 461747 h 1147027"/>
                <a:gd name="connsiteX10" fmla="*/ 1597974 w 1942244"/>
                <a:gd name="connsiteY10" fmla="*/ 699521 h 1147027"/>
                <a:gd name="connsiteX11" fmla="*/ 1942244 w 1942244"/>
                <a:gd name="connsiteY11" fmla="*/ 771292 h 1147027"/>
                <a:gd name="connsiteX0" fmla="*/ 0 w 1942244"/>
                <a:gd name="connsiteY0" fmla="*/ 1145145 h 1145222"/>
                <a:gd name="connsiteX1" fmla="*/ 349857 w 1942244"/>
                <a:gd name="connsiteY1" fmla="*/ 325774 h 1145222"/>
                <a:gd name="connsiteX2" fmla="*/ 521523 w 1942244"/>
                <a:gd name="connsiteY2" fmla="*/ 28898 h 1145222"/>
                <a:gd name="connsiteX3" fmla="*/ 657549 w 1942244"/>
                <a:gd name="connsiteY3" fmla="*/ 134697 h 1145222"/>
                <a:gd name="connsiteX4" fmla="*/ 740677 w 1942244"/>
                <a:gd name="connsiteY4" fmla="*/ 44012 h 1145222"/>
                <a:gd name="connsiteX5" fmla="*/ 888598 w 1942244"/>
                <a:gd name="connsiteY5" fmla="*/ 963399 h 1145222"/>
                <a:gd name="connsiteX6" fmla="*/ 1118528 w 1942244"/>
                <a:gd name="connsiteY6" fmla="*/ 96912 h 1145222"/>
                <a:gd name="connsiteX7" fmla="*/ 1178984 w 1942244"/>
                <a:gd name="connsiteY7" fmla="*/ 263166 h 1145222"/>
                <a:gd name="connsiteX8" fmla="*/ 1209212 w 1942244"/>
                <a:gd name="connsiteY8" fmla="*/ 482320 h 1145222"/>
                <a:gd name="connsiteX9" fmla="*/ 1421970 w 1942244"/>
                <a:gd name="connsiteY9" fmla="*/ 459942 h 1145222"/>
                <a:gd name="connsiteX10" fmla="*/ 1597974 w 1942244"/>
                <a:gd name="connsiteY10" fmla="*/ 697716 h 1145222"/>
                <a:gd name="connsiteX11" fmla="*/ 1942244 w 1942244"/>
                <a:gd name="connsiteY11" fmla="*/ 769487 h 1145222"/>
                <a:gd name="connsiteX0" fmla="*/ 0 w 1942244"/>
                <a:gd name="connsiteY0" fmla="*/ 1145145 h 1145222"/>
                <a:gd name="connsiteX1" fmla="*/ 349857 w 1942244"/>
                <a:gd name="connsiteY1" fmla="*/ 325774 h 1145222"/>
                <a:gd name="connsiteX2" fmla="*/ 521523 w 1942244"/>
                <a:gd name="connsiteY2" fmla="*/ 28898 h 1145222"/>
                <a:gd name="connsiteX3" fmla="*/ 657549 w 1942244"/>
                <a:gd name="connsiteY3" fmla="*/ 134697 h 1145222"/>
                <a:gd name="connsiteX4" fmla="*/ 740677 w 1942244"/>
                <a:gd name="connsiteY4" fmla="*/ 44012 h 1145222"/>
                <a:gd name="connsiteX5" fmla="*/ 888598 w 1942244"/>
                <a:gd name="connsiteY5" fmla="*/ 963399 h 1145222"/>
                <a:gd name="connsiteX6" fmla="*/ 1118528 w 1942244"/>
                <a:gd name="connsiteY6" fmla="*/ 96912 h 1145222"/>
                <a:gd name="connsiteX7" fmla="*/ 1178984 w 1942244"/>
                <a:gd name="connsiteY7" fmla="*/ 263166 h 1145222"/>
                <a:gd name="connsiteX8" fmla="*/ 1209212 w 1942244"/>
                <a:gd name="connsiteY8" fmla="*/ 482320 h 1145222"/>
                <a:gd name="connsiteX9" fmla="*/ 1562379 w 1942244"/>
                <a:gd name="connsiteY9" fmla="*/ 274941 h 1145222"/>
                <a:gd name="connsiteX10" fmla="*/ 1597974 w 1942244"/>
                <a:gd name="connsiteY10" fmla="*/ 697716 h 1145222"/>
                <a:gd name="connsiteX11" fmla="*/ 1942244 w 1942244"/>
                <a:gd name="connsiteY11" fmla="*/ 769487 h 1145222"/>
                <a:gd name="connsiteX0" fmla="*/ 0 w 1942244"/>
                <a:gd name="connsiteY0" fmla="*/ 1169281 h 1169358"/>
                <a:gd name="connsiteX1" fmla="*/ 349857 w 1942244"/>
                <a:gd name="connsiteY1" fmla="*/ 349910 h 1169358"/>
                <a:gd name="connsiteX2" fmla="*/ 521523 w 1942244"/>
                <a:gd name="connsiteY2" fmla="*/ 53034 h 1169358"/>
                <a:gd name="connsiteX3" fmla="*/ 643508 w 1942244"/>
                <a:gd name="connsiteY3" fmla="*/ 66332 h 1169358"/>
                <a:gd name="connsiteX4" fmla="*/ 740677 w 1942244"/>
                <a:gd name="connsiteY4" fmla="*/ 68148 h 1169358"/>
                <a:gd name="connsiteX5" fmla="*/ 888598 w 1942244"/>
                <a:gd name="connsiteY5" fmla="*/ 987535 h 1169358"/>
                <a:gd name="connsiteX6" fmla="*/ 1118528 w 1942244"/>
                <a:gd name="connsiteY6" fmla="*/ 121048 h 1169358"/>
                <a:gd name="connsiteX7" fmla="*/ 1178984 w 1942244"/>
                <a:gd name="connsiteY7" fmla="*/ 287302 h 1169358"/>
                <a:gd name="connsiteX8" fmla="*/ 1209212 w 1942244"/>
                <a:gd name="connsiteY8" fmla="*/ 506456 h 1169358"/>
                <a:gd name="connsiteX9" fmla="*/ 1562379 w 1942244"/>
                <a:gd name="connsiteY9" fmla="*/ 299077 h 1169358"/>
                <a:gd name="connsiteX10" fmla="*/ 1597974 w 1942244"/>
                <a:gd name="connsiteY10" fmla="*/ 721852 h 1169358"/>
                <a:gd name="connsiteX11" fmla="*/ 1942244 w 1942244"/>
                <a:gd name="connsiteY11" fmla="*/ 793623 h 1169358"/>
                <a:gd name="connsiteX0" fmla="*/ 0 w 1942244"/>
                <a:gd name="connsiteY0" fmla="*/ 1184182 h 1184259"/>
                <a:gd name="connsiteX1" fmla="*/ 349857 w 1942244"/>
                <a:gd name="connsiteY1" fmla="*/ 364811 h 1184259"/>
                <a:gd name="connsiteX2" fmla="*/ 521523 w 1942244"/>
                <a:gd name="connsiteY2" fmla="*/ 67935 h 1184259"/>
                <a:gd name="connsiteX3" fmla="*/ 643508 w 1942244"/>
                <a:gd name="connsiteY3" fmla="*/ 41590 h 1184259"/>
                <a:gd name="connsiteX4" fmla="*/ 740677 w 1942244"/>
                <a:gd name="connsiteY4" fmla="*/ 83049 h 1184259"/>
                <a:gd name="connsiteX5" fmla="*/ 888598 w 1942244"/>
                <a:gd name="connsiteY5" fmla="*/ 1002436 h 1184259"/>
                <a:gd name="connsiteX6" fmla="*/ 1118528 w 1942244"/>
                <a:gd name="connsiteY6" fmla="*/ 135949 h 1184259"/>
                <a:gd name="connsiteX7" fmla="*/ 1178984 w 1942244"/>
                <a:gd name="connsiteY7" fmla="*/ 302203 h 1184259"/>
                <a:gd name="connsiteX8" fmla="*/ 1209212 w 1942244"/>
                <a:gd name="connsiteY8" fmla="*/ 521357 h 1184259"/>
                <a:gd name="connsiteX9" fmla="*/ 1562379 w 1942244"/>
                <a:gd name="connsiteY9" fmla="*/ 313978 h 1184259"/>
                <a:gd name="connsiteX10" fmla="*/ 1597974 w 1942244"/>
                <a:gd name="connsiteY10" fmla="*/ 736753 h 1184259"/>
                <a:gd name="connsiteX11" fmla="*/ 1942244 w 1942244"/>
                <a:gd name="connsiteY11" fmla="*/ 808524 h 1184259"/>
                <a:gd name="connsiteX0" fmla="*/ 0 w 1942244"/>
                <a:gd name="connsiteY0" fmla="*/ 1184182 h 1184279"/>
                <a:gd name="connsiteX1" fmla="*/ 292964 w 1942244"/>
                <a:gd name="connsiteY1" fmla="*/ 498671 h 1184279"/>
                <a:gd name="connsiteX2" fmla="*/ 521523 w 1942244"/>
                <a:gd name="connsiteY2" fmla="*/ 67935 h 1184279"/>
                <a:gd name="connsiteX3" fmla="*/ 643508 w 1942244"/>
                <a:gd name="connsiteY3" fmla="*/ 41590 h 1184279"/>
                <a:gd name="connsiteX4" fmla="*/ 740677 w 1942244"/>
                <a:gd name="connsiteY4" fmla="*/ 83049 h 1184279"/>
                <a:gd name="connsiteX5" fmla="*/ 888598 w 1942244"/>
                <a:gd name="connsiteY5" fmla="*/ 1002436 h 1184279"/>
                <a:gd name="connsiteX6" fmla="*/ 1118528 w 1942244"/>
                <a:gd name="connsiteY6" fmla="*/ 135949 h 1184279"/>
                <a:gd name="connsiteX7" fmla="*/ 1178984 w 1942244"/>
                <a:gd name="connsiteY7" fmla="*/ 302203 h 1184279"/>
                <a:gd name="connsiteX8" fmla="*/ 1209212 w 1942244"/>
                <a:gd name="connsiteY8" fmla="*/ 521357 h 1184279"/>
                <a:gd name="connsiteX9" fmla="*/ 1562379 w 1942244"/>
                <a:gd name="connsiteY9" fmla="*/ 313978 h 1184279"/>
                <a:gd name="connsiteX10" fmla="*/ 1597974 w 1942244"/>
                <a:gd name="connsiteY10" fmla="*/ 736753 h 1184279"/>
                <a:gd name="connsiteX11" fmla="*/ 1942244 w 1942244"/>
                <a:gd name="connsiteY11" fmla="*/ 808524 h 1184279"/>
                <a:gd name="connsiteX0" fmla="*/ 0 w 1942244"/>
                <a:gd name="connsiteY0" fmla="*/ 1198254 h 1198344"/>
                <a:gd name="connsiteX1" fmla="*/ 292964 w 1942244"/>
                <a:gd name="connsiteY1" fmla="*/ 512743 h 1198344"/>
                <a:gd name="connsiteX2" fmla="*/ 592638 w 1942244"/>
                <a:gd name="connsiteY2" fmla="*/ 349726 h 1198344"/>
                <a:gd name="connsiteX3" fmla="*/ 643508 w 1942244"/>
                <a:gd name="connsiteY3" fmla="*/ 55662 h 1198344"/>
                <a:gd name="connsiteX4" fmla="*/ 740677 w 1942244"/>
                <a:gd name="connsiteY4" fmla="*/ 97121 h 1198344"/>
                <a:gd name="connsiteX5" fmla="*/ 888598 w 1942244"/>
                <a:gd name="connsiteY5" fmla="*/ 1016508 h 1198344"/>
                <a:gd name="connsiteX6" fmla="*/ 1118528 w 1942244"/>
                <a:gd name="connsiteY6" fmla="*/ 150021 h 1198344"/>
                <a:gd name="connsiteX7" fmla="*/ 1178984 w 1942244"/>
                <a:gd name="connsiteY7" fmla="*/ 316275 h 1198344"/>
                <a:gd name="connsiteX8" fmla="*/ 1209212 w 1942244"/>
                <a:gd name="connsiteY8" fmla="*/ 535429 h 1198344"/>
                <a:gd name="connsiteX9" fmla="*/ 1562379 w 1942244"/>
                <a:gd name="connsiteY9" fmla="*/ 328050 h 1198344"/>
                <a:gd name="connsiteX10" fmla="*/ 1597974 w 1942244"/>
                <a:gd name="connsiteY10" fmla="*/ 750825 h 1198344"/>
                <a:gd name="connsiteX11" fmla="*/ 1942244 w 1942244"/>
                <a:gd name="connsiteY11" fmla="*/ 822596 h 1198344"/>
                <a:gd name="connsiteX0" fmla="*/ 0 w 1942244"/>
                <a:gd name="connsiteY0" fmla="*/ 1148169 h 1148259"/>
                <a:gd name="connsiteX1" fmla="*/ 292964 w 1942244"/>
                <a:gd name="connsiteY1" fmla="*/ 462658 h 1148259"/>
                <a:gd name="connsiteX2" fmla="*/ 592638 w 1942244"/>
                <a:gd name="connsiteY2" fmla="*/ 299641 h 1148259"/>
                <a:gd name="connsiteX3" fmla="*/ 643508 w 1942244"/>
                <a:gd name="connsiteY3" fmla="*/ 5577 h 1148259"/>
                <a:gd name="connsiteX4" fmla="*/ 826016 w 1942244"/>
                <a:gd name="connsiteY4" fmla="*/ 582474 h 1148259"/>
                <a:gd name="connsiteX5" fmla="*/ 888598 w 1942244"/>
                <a:gd name="connsiteY5" fmla="*/ 966423 h 1148259"/>
                <a:gd name="connsiteX6" fmla="*/ 1118528 w 1942244"/>
                <a:gd name="connsiteY6" fmla="*/ 99936 h 1148259"/>
                <a:gd name="connsiteX7" fmla="*/ 1178984 w 1942244"/>
                <a:gd name="connsiteY7" fmla="*/ 266190 h 1148259"/>
                <a:gd name="connsiteX8" fmla="*/ 1209212 w 1942244"/>
                <a:gd name="connsiteY8" fmla="*/ 485344 h 1148259"/>
                <a:gd name="connsiteX9" fmla="*/ 1562379 w 1942244"/>
                <a:gd name="connsiteY9" fmla="*/ 277965 h 1148259"/>
                <a:gd name="connsiteX10" fmla="*/ 1597974 w 1942244"/>
                <a:gd name="connsiteY10" fmla="*/ 700740 h 1148259"/>
                <a:gd name="connsiteX11" fmla="*/ 1942244 w 1942244"/>
                <a:gd name="connsiteY11" fmla="*/ 772511 h 1148259"/>
                <a:gd name="connsiteX0" fmla="*/ 0 w 1942244"/>
                <a:gd name="connsiteY0" fmla="*/ 1081939 h 1082029"/>
                <a:gd name="connsiteX1" fmla="*/ 292964 w 1942244"/>
                <a:gd name="connsiteY1" fmla="*/ 396428 h 1082029"/>
                <a:gd name="connsiteX2" fmla="*/ 592638 w 1942244"/>
                <a:gd name="connsiteY2" fmla="*/ 233411 h 1082029"/>
                <a:gd name="connsiteX3" fmla="*/ 743071 w 1942244"/>
                <a:gd name="connsiteY3" fmla="*/ 287382 h 1082029"/>
                <a:gd name="connsiteX4" fmla="*/ 826016 w 1942244"/>
                <a:gd name="connsiteY4" fmla="*/ 516244 h 1082029"/>
                <a:gd name="connsiteX5" fmla="*/ 888598 w 1942244"/>
                <a:gd name="connsiteY5" fmla="*/ 900193 h 1082029"/>
                <a:gd name="connsiteX6" fmla="*/ 1118528 w 1942244"/>
                <a:gd name="connsiteY6" fmla="*/ 33706 h 1082029"/>
                <a:gd name="connsiteX7" fmla="*/ 1178984 w 1942244"/>
                <a:gd name="connsiteY7" fmla="*/ 199960 h 1082029"/>
                <a:gd name="connsiteX8" fmla="*/ 1209212 w 1942244"/>
                <a:gd name="connsiteY8" fmla="*/ 419114 h 1082029"/>
                <a:gd name="connsiteX9" fmla="*/ 1562379 w 1942244"/>
                <a:gd name="connsiteY9" fmla="*/ 211735 h 1082029"/>
                <a:gd name="connsiteX10" fmla="*/ 1597974 w 1942244"/>
                <a:gd name="connsiteY10" fmla="*/ 634510 h 1082029"/>
                <a:gd name="connsiteX11" fmla="*/ 1942244 w 1942244"/>
                <a:gd name="connsiteY11" fmla="*/ 706281 h 1082029"/>
                <a:gd name="connsiteX0" fmla="*/ 0 w 1885352"/>
                <a:gd name="connsiteY0" fmla="*/ 1081939 h 1082029"/>
                <a:gd name="connsiteX1" fmla="*/ 292964 w 1885352"/>
                <a:gd name="connsiteY1" fmla="*/ 396428 h 1082029"/>
                <a:gd name="connsiteX2" fmla="*/ 592638 w 1885352"/>
                <a:gd name="connsiteY2" fmla="*/ 233411 h 1082029"/>
                <a:gd name="connsiteX3" fmla="*/ 743071 w 1885352"/>
                <a:gd name="connsiteY3" fmla="*/ 287382 h 1082029"/>
                <a:gd name="connsiteX4" fmla="*/ 826016 w 1885352"/>
                <a:gd name="connsiteY4" fmla="*/ 516244 h 1082029"/>
                <a:gd name="connsiteX5" fmla="*/ 888598 w 1885352"/>
                <a:gd name="connsiteY5" fmla="*/ 900193 h 1082029"/>
                <a:gd name="connsiteX6" fmla="*/ 1118528 w 1885352"/>
                <a:gd name="connsiteY6" fmla="*/ 33706 h 1082029"/>
                <a:gd name="connsiteX7" fmla="*/ 1178984 w 1885352"/>
                <a:gd name="connsiteY7" fmla="*/ 199960 h 1082029"/>
                <a:gd name="connsiteX8" fmla="*/ 1209212 w 1885352"/>
                <a:gd name="connsiteY8" fmla="*/ 419114 h 1082029"/>
                <a:gd name="connsiteX9" fmla="*/ 1562379 w 1885352"/>
                <a:gd name="connsiteY9" fmla="*/ 211735 h 1082029"/>
                <a:gd name="connsiteX10" fmla="*/ 1597974 w 1885352"/>
                <a:gd name="connsiteY10" fmla="*/ 634510 h 1082029"/>
                <a:gd name="connsiteX11" fmla="*/ 1885352 w 1885352"/>
                <a:gd name="connsiteY11" fmla="*/ 1054317 h 1082029"/>
                <a:gd name="connsiteX0" fmla="*/ 0 w 1899576"/>
                <a:gd name="connsiteY0" fmla="*/ 1081939 h 1094474"/>
                <a:gd name="connsiteX1" fmla="*/ 292964 w 1899576"/>
                <a:gd name="connsiteY1" fmla="*/ 396428 h 1094474"/>
                <a:gd name="connsiteX2" fmla="*/ 592638 w 1899576"/>
                <a:gd name="connsiteY2" fmla="*/ 233411 h 1094474"/>
                <a:gd name="connsiteX3" fmla="*/ 743071 w 1899576"/>
                <a:gd name="connsiteY3" fmla="*/ 287382 h 1094474"/>
                <a:gd name="connsiteX4" fmla="*/ 826016 w 1899576"/>
                <a:gd name="connsiteY4" fmla="*/ 516244 h 1094474"/>
                <a:gd name="connsiteX5" fmla="*/ 888598 w 1899576"/>
                <a:gd name="connsiteY5" fmla="*/ 900193 h 1094474"/>
                <a:gd name="connsiteX6" fmla="*/ 1118528 w 1899576"/>
                <a:gd name="connsiteY6" fmla="*/ 33706 h 1094474"/>
                <a:gd name="connsiteX7" fmla="*/ 1178984 w 1899576"/>
                <a:gd name="connsiteY7" fmla="*/ 199960 h 1094474"/>
                <a:gd name="connsiteX8" fmla="*/ 1209212 w 1899576"/>
                <a:gd name="connsiteY8" fmla="*/ 419114 h 1094474"/>
                <a:gd name="connsiteX9" fmla="*/ 1562379 w 1899576"/>
                <a:gd name="connsiteY9" fmla="*/ 211735 h 1094474"/>
                <a:gd name="connsiteX10" fmla="*/ 1597974 w 1899576"/>
                <a:gd name="connsiteY10" fmla="*/ 634510 h 1094474"/>
                <a:gd name="connsiteX11" fmla="*/ 1899576 w 1899576"/>
                <a:gd name="connsiteY11" fmla="*/ 1094474 h 1094474"/>
                <a:gd name="connsiteX0" fmla="*/ 0 w 1899576"/>
                <a:gd name="connsiteY0" fmla="*/ 1081939 h 1094474"/>
                <a:gd name="connsiteX1" fmla="*/ 349857 w 1899576"/>
                <a:gd name="connsiteY1" fmla="*/ 396428 h 1094474"/>
                <a:gd name="connsiteX2" fmla="*/ 592638 w 1899576"/>
                <a:gd name="connsiteY2" fmla="*/ 233411 h 1094474"/>
                <a:gd name="connsiteX3" fmla="*/ 743071 w 1899576"/>
                <a:gd name="connsiteY3" fmla="*/ 287382 h 1094474"/>
                <a:gd name="connsiteX4" fmla="*/ 826016 w 1899576"/>
                <a:gd name="connsiteY4" fmla="*/ 516244 h 1094474"/>
                <a:gd name="connsiteX5" fmla="*/ 888598 w 1899576"/>
                <a:gd name="connsiteY5" fmla="*/ 900193 h 1094474"/>
                <a:gd name="connsiteX6" fmla="*/ 1118528 w 1899576"/>
                <a:gd name="connsiteY6" fmla="*/ 33706 h 1094474"/>
                <a:gd name="connsiteX7" fmla="*/ 1178984 w 1899576"/>
                <a:gd name="connsiteY7" fmla="*/ 199960 h 1094474"/>
                <a:gd name="connsiteX8" fmla="*/ 1209212 w 1899576"/>
                <a:gd name="connsiteY8" fmla="*/ 419114 h 1094474"/>
                <a:gd name="connsiteX9" fmla="*/ 1562379 w 1899576"/>
                <a:gd name="connsiteY9" fmla="*/ 211735 h 1094474"/>
                <a:gd name="connsiteX10" fmla="*/ 1597974 w 1899576"/>
                <a:gd name="connsiteY10" fmla="*/ 634510 h 1094474"/>
                <a:gd name="connsiteX11" fmla="*/ 1899576 w 1899576"/>
                <a:gd name="connsiteY11" fmla="*/ 1094474 h 109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99576" h="1094474">
                  <a:moveTo>
                    <a:pt x="0" y="1081939"/>
                  </a:moveTo>
                  <a:cubicBezTo>
                    <a:pt x="63605" y="1090126"/>
                    <a:pt x="251084" y="537849"/>
                    <a:pt x="349857" y="396428"/>
                  </a:cubicBezTo>
                  <a:cubicBezTo>
                    <a:pt x="448630" y="255007"/>
                    <a:pt x="527102" y="251585"/>
                    <a:pt x="592638" y="233411"/>
                  </a:cubicBezTo>
                  <a:cubicBezTo>
                    <a:pt x="658174" y="215237"/>
                    <a:pt x="704175" y="240243"/>
                    <a:pt x="743071" y="287382"/>
                  </a:cubicBezTo>
                  <a:cubicBezTo>
                    <a:pt x="781967" y="334521"/>
                    <a:pt x="801762" y="414109"/>
                    <a:pt x="826016" y="516244"/>
                  </a:cubicBezTo>
                  <a:cubicBezTo>
                    <a:pt x="850270" y="618379"/>
                    <a:pt x="839846" y="980616"/>
                    <a:pt x="888598" y="900193"/>
                  </a:cubicBezTo>
                  <a:cubicBezTo>
                    <a:pt x="937350" y="819770"/>
                    <a:pt x="1070130" y="150411"/>
                    <a:pt x="1118528" y="33706"/>
                  </a:cubicBezTo>
                  <a:cubicBezTo>
                    <a:pt x="1166926" y="-82999"/>
                    <a:pt x="1163870" y="135725"/>
                    <a:pt x="1178984" y="199960"/>
                  </a:cubicBezTo>
                  <a:cubicBezTo>
                    <a:pt x="1194098" y="264195"/>
                    <a:pt x="1145313" y="417152"/>
                    <a:pt x="1209212" y="419114"/>
                  </a:cubicBezTo>
                  <a:cubicBezTo>
                    <a:pt x="1273111" y="421076"/>
                    <a:pt x="1497585" y="175836"/>
                    <a:pt x="1562379" y="211735"/>
                  </a:cubicBezTo>
                  <a:cubicBezTo>
                    <a:pt x="1627173" y="247634"/>
                    <a:pt x="1480840" y="644586"/>
                    <a:pt x="1597974" y="634510"/>
                  </a:cubicBezTo>
                  <a:cubicBezTo>
                    <a:pt x="1715108" y="624434"/>
                    <a:pt x="1659640" y="1091955"/>
                    <a:pt x="1899576" y="1094474"/>
                  </a:cubicBezTo>
                </a:path>
              </a:pathLst>
            </a:custGeom>
            <a:noFill/>
            <a:ln w="12700">
              <a:solidFill>
                <a:srgbClr val="99003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21092" y="1460930"/>
            <a:ext cx="6414841" cy="367870"/>
            <a:chOff x="2321092" y="2715861"/>
            <a:chExt cx="6414841" cy="139270"/>
          </a:xfrm>
        </p:grpSpPr>
        <p:grpSp>
          <p:nvGrpSpPr>
            <p:cNvPr id="75" name="Group 74"/>
            <p:cNvGrpSpPr/>
            <p:nvPr/>
          </p:nvGrpSpPr>
          <p:grpSpPr>
            <a:xfrm>
              <a:off x="2321092" y="2715862"/>
              <a:ext cx="3212775" cy="139269"/>
              <a:chOff x="914400" y="2514599"/>
              <a:chExt cx="2720527" cy="1231833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914400" y="2514599"/>
                <a:ext cx="1360263" cy="615917"/>
              </a:xfrm>
              <a:custGeom>
                <a:avLst/>
                <a:gdLst>
                  <a:gd name="connsiteX0" fmla="*/ 0 w 1360264"/>
                  <a:gd name="connsiteY0" fmla="*/ 1050446 h 1073117"/>
                  <a:gd name="connsiteX1" fmla="*/ 680132 w 1360264"/>
                  <a:gd name="connsiteY1" fmla="*/ 20 h 1073117"/>
                  <a:gd name="connsiteX2" fmla="*/ 1360264 w 1360264"/>
                  <a:gd name="connsiteY2" fmla="*/ 1073117 h 107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0264" h="1073117">
                    <a:moveTo>
                      <a:pt x="0" y="1050446"/>
                    </a:moveTo>
                    <a:cubicBezTo>
                      <a:pt x="226710" y="523344"/>
                      <a:pt x="453421" y="-3758"/>
                      <a:pt x="680132" y="20"/>
                    </a:cubicBezTo>
                    <a:cubicBezTo>
                      <a:pt x="906843" y="3798"/>
                      <a:pt x="1360264" y="1073117"/>
                      <a:pt x="1360264" y="107311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0800000">
                <a:off x="2274664" y="3130515"/>
                <a:ext cx="1360263" cy="615917"/>
              </a:xfrm>
              <a:custGeom>
                <a:avLst/>
                <a:gdLst>
                  <a:gd name="connsiteX0" fmla="*/ 0 w 1360264"/>
                  <a:gd name="connsiteY0" fmla="*/ 1050446 h 1073117"/>
                  <a:gd name="connsiteX1" fmla="*/ 680132 w 1360264"/>
                  <a:gd name="connsiteY1" fmla="*/ 20 h 1073117"/>
                  <a:gd name="connsiteX2" fmla="*/ 1360264 w 1360264"/>
                  <a:gd name="connsiteY2" fmla="*/ 1073117 h 107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0264" h="1073117">
                    <a:moveTo>
                      <a:pt x="0" y="1050446"/>
                    </a:moveTo>
                    <a:cubicBezTo>
                      <a:pt x="226710" y="523344"/>
                      <a:pt x="453421" y="-3758"/>
                      <a:pt x="680132" y="20"/>
                    </a:cubicBezTo>
                    <a:cubicBezTo>
                      <a:pt x="906843" y="3798"/>
                      <a:pt x="1360264" y="1073117"/>
                      <a:pt x="1360264" y="107311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5523158" y="2715861"/>
              <a:ext cx="3212775" cy="139269"/>
              <a:chOff x="914400" y="2514599"/>
              <a:chExt cx="2720527" cy="1231833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914400" y="2514599"/>
                <a:ext cx="1360263" cy="615917"/>
              </a:xfrm>
              <a:custGeom>
                <a:avLst/>
                <a:gdLst>
                  <a:gd name="connsiteX0" fmla="*/ 0 w 1360264"/>
                  <a:gd name="connsiteY0" fmla="*/ 1050446 h 1073117"/>
                  <a:gd name="connsiteX1" fmla="*/ 680132 w 1360264"/>
                  <a:gd name="connsiteY1" fmla="*/ 20 h 1073117"/>
                  <a:gd name="connsiteX2" fmla="*/ 1360264 w 1360264"/>
                  <a:gd name="connsiteY2" fmla="*/ 1073117 h 107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0264" h="1073117">
                    <a:moveTo>
                      <a:pt x="0" y="1050446"/>
                    </a:moveTo>
                    <a:cubicBezTo>
                      <a:pt x="226710" y="523344"/>
                      <a:pt x="453421" y="-3758"/>
                      <a:pt x="680132" y="20"/>
                    </a:cubicBezTo>
                    <a:cubicBezTo>
                      <a:pt x="906843" y="3798"/>
                      <a:pt x="1360264" y="1073117"/>
                      <a:pt x="1360264" y="107311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/>
              <p:cNvSpPr/>
              <p:nvPr/>
            </p:nvSpPr>
            <p:spPr>
              <a:xfrm rot="10800000">
                <a:off x="2274664" y="3130515"/>
                <a:ext cx="1360263" cy="615917"/>
              </a:xfrm>
              <a:custGeom>
                <a:avLst/>
                <a:gdLst>
                  <a:gd name="connsiteX0" fmla="*/ 0 w 1360264"/>
                  <a:gd name="connsiteY0" fmla="*/ 1050446 h 1073117"/>
                  <a:gd name="connsiteX1" fmla="*/ 680132 w 1360264"/>
                  <a:gd name="connsiteY1" fmla="*/ 20 h 1073117"/>
                  <a:gd name="connsiteX2" fmla="*/ 1360264 w 1360264"/>
                  <a:gd name="connsiteY2" fmla="*/ 1073117 h 107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0264" h="1073117">
                    <a:moveTo>
                      <a:pt x="0" y="1050446"/>
                    </a:moveTo>
                    <a:cubicBezTo>
                      <a:pt x="226710" y="523344"/>
                      <a:pt x="453421" y="-3758"/>
                      <a:pt x="680132" y="20"/>
                    </a:cubicBezTo>
                    <a:cubicBezTo>
                      <a:pt x="906843" y="3798"/>
                      <a:pt x="1360264" y="1073117"/>
                      <a:pt x="1360264" y="107311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9717" y="3727923"/>
            <a:ext cx="233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Naïve Methodology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662086" y="3749633"/>
            <a:ext cx="217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Our Methodology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7777889" y="2209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929534" y="2209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100430" y="2209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6294" y="958497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Activity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2188011">
            <a:off x="1203383" y="1445174"/>
            <a:ext cx="586289" cy="337066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0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38</Words>
  <Application>Microsoft Office PowerPoint</Application>
  <PresentationFormat>On-screen Show (4:3)</PresentationFormat>
  <Paragraphs>22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</dc:creator>
  <cp:lastModifiedBy>Alenka Zajic</cp:lastModifiedBy>
  <cp:revision>18</cp:revision>
  <cp:lastPrinted>2014-05-30T13:28:29Z</cp:lastPrinted>
  <dcterms:created xsi:type="dcterms:W3CDTF">2006-08-16T00:00:00Z</dcterms:created>
  <dcterms:modified xsi:type="dcterms:W3CDTF">2014-05-30T16:07:01Z</dcterms:modified>
</cp:coreProperties>
</file>