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3" r:id="rId1"/>
  </p:sldMasterIdLst>
  <p:sldIdLst>
    <p:sldId id="256" r:id="rId2"/>
    <p:sldId id="257" r:id="rId3"/>
  </p:sldIdLst>
  <p:sldSz cx="7315200" cy="9601200"/>
  <p:notesSz cx="7010400" cy="9296400"/>
  <p:defaultTextStyle>
    <a:defPPr>
      <a:defRPr lang="en-US"/>
    </a:defPPr>
    <a:lvl1pPr marL="0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028" y="-102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208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501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09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240281"/>
            <a:ext cx="6583680" cy="2119510"/>
          </a:xfrm>
        </p:spPr>
        <p:txBody>
          <a:bodyPr anchor="b">
            <a:noAutofit/>
          </a:bodyPr>
          <a:lstStyle>
            <a:lvl1pPr algn="ctr">
              <a:defRPr sz="38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4373881"/>
            <a:ext cx="5852160" cy="3269528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394029" y="6250544"/>
            <a:ext cx="4527142" cy="1408176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394031" y="7652937"/>
            <a:ext cx="4527141" cy="517842"/>
          </a:xfrm>
        </p:spPr>
        <p:txBody>
          <a:bodyPr anchor="ctr">
            <a:noAutofit/>
          </a:bodyPr>
          <a:lstStyle>
            <a:lvl1pPr marL="0" indent="0" algn="ctr">
              <a:buNone/>
              <a:defRPr sz="19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509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1771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0D8C-FABB-4915-9524-83C97D00220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071A-0201-445D-B8B7-E921E8E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  <p:sldLayoutId id="2147484935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61971" cy="9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71" y="0"/>
            <a:ext cx="3810887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1970" y="6934200"/>
            <a:ext cx="381088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representation</a:t>
            </a:r>
            <a:endParaRPr lang="en-US" dirty="0" smtClean="0"/>
          </a:p>
          <a:p>
            <a:pPr marL="826206" lvl="1" indent="-342900">
              <a:buFont typeface="Arial" charset="0"/>
              <a:buChar char="•"/>
            </a:pPr>
            <a:r>
              <a:rPr lang="en-US" dirty="0" smtClean="0"/>
              <a:t>Board and </a:t>
            </a:r>
            <a:r>
              <a:rPr lang="en-US" dirty="0" smtClean="0"/>
              <a:t>solver state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Rule representation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Solver</a:t>
            </a:r>
          </a:p>
          <a:p>
            <a:pPr marL="826206" lvl="1" indent="-342900">
              <a:buFont typeface="Arial" charset="0"/>
              <a:buChar char="•"/>
            </a:pPr>
            <a:r>
              <a:rPr lang="en-US" dirty="0" smtClean="0"/>
              <a:t>All-path</a:t>
            </a:r>
          </a:p>
          <a:p>
            <a:pPr marL="826206" lvl="1" indent="-342900">
              <a:buFont typeface="Arial" charset="0"/>
              <a:buChar char="•"/>
            </a:pPr>
            <a:r>
              <a:rPr lang="en-US" dirty="0" smtClean="0"/>
              <a:t>Learn to solve</a:t>
            </a:r>
          </a:p>
          <a:p>
            <a:pPr marL="826206" lvl="1" indent="-342900">
              <a:buFont typeface="Arial" charset="0"/>
              <a:buChar char="•"/>
            </a:pPr>
            <a:r>
              <a:rPr lang="en-US" dirty="0" smtClean="0"/>
              <a:t>Develop advanced rules like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1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5410200"/>
            <a:ext cx="32289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383814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todaysmachiningworld.com/wp-content/uploads/2010/06/Kaku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76200"/>
            <a:ext cx="6276975" cy="5229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6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19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Lugg</dc:creator>
  <cp:lastModifiedBy>Robert Lugg</cp:lastModifiedBy>
  <cp:revision>4</cp:revision>
  <cp:lastPrinted>2013-10-22T23:50:05Z</cp:lastPrinted>
  <dcterms:created xsi:type="dcterms:W3CDTF">2013-10-22T17:26:31Z</dcterms:created>
  <dcterms:modified xsi:type="dcterms:W3CDTF">2013-10-22T23:54:39Z</dcterms:modified>
</cp:coreProperties>
</file>