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C6F2-B631-4816-8B23-B71DF5729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7FFC-67C7-4054-A0BB-B85DCC96D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6D950-55B6-4F75-85A5-5878C111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8BC5-AD51-4066-A1A6-43F6FAB5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F55F-F914-43EB-A79A-24A20999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5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A925-B82D-4D75-89A0-6D16A169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4DBE5-3345-4D80-9297-4E11EA74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FBF9-58F5-431C-BFBB-B59A7950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5D6A-18A1-4E16-8F08-00F30E85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BBB2-8415-44EB-A2BD-248B43A2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5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695C8-10AE-4C9E-B56B-787C86782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288CE-2B8A-450A-8E65-A821C2AD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DE8A-7557-4A9A-83BC-77EA83DA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D44DC-369A-4522-90B3-F8E8A64E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C8C47-4BB6-4495-9985-33919BA5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F15-72B4-4CAA-9506-937AF56F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CD69-BA34-4001-9AD7-29609398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788A2-1076-49EA-8623-964FABD5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25D7-7F6A-4C23-80D7-ECAD955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4BAE-1A29-4995-A1C8-64E12A50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A560-3B80-475F-B5AE-017A005C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69223-A6A2-4F7F-8564-E98376B0A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9F84C-E111-43DF-9D7F-8DC962BD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BF0D4-AA4C-4C00-A0B7-86392E83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D1EC-EC7A-4BFE-AFF0-2DBB060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62B5-2810-4223-9C89-6D85C867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74F6-F3B4-4718-8DC7-2BDD52E4A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F224B-48DE-49BA-8D47-5ECC17EFE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413FA-7347-4ED3-A112-7F1B0C55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28909-8F03-4B98-A44C-45676D85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DB8F0-2845-4090-9EBD-AD530541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048D-5B6B-4690-AFE0-D9472546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671BE-ACEF-42BE-A460-37084B4C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99285-26C0-4BC3-BB48-16A36B153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93357-1894-4801-9AD5-D723995DA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9BA95-F2F7-4B7D-BD2A-F9628C3EA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915DB-DA1C-4D93-A69D-DF959801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B4AA7-2321-4506-8377-F21F8D2F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A69FA-4275-4B64-9F81-D1476477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18DB-4B1D-4F02-B49F-69146DE3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DEBE0-58F6-43FA-A840-1490705A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B8E85-58E2-4E97-BAD0-F9ACEF70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C0811-45A7-431D-8D30-A444F72C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9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40793-0508-4B3C-85FD-0E2129D3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CF47E-C376-463E-8632-4C54CED8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BBE1-4213-451F-8FB4-B586CA18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6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D433-9766-4EF8-8889-467D5B8B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B0FE-D3A3-4B21-9561-E6994779A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2FCCD-299A-4223-80EB-D4BBB1EF5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75B5A-A225-47DB-93B4-2765C4A4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7E973-97A3-44A4-B228-FBD7DC2D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0A7A6-8766-467A-AF80-D97D7E17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9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2FE2-AB75-42F4-989D-AB0F4592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CDF65-01E1-42B8-B1B1-33A3A590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3D512-678D-473A-A8C2-16119198C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BE315-13C4-44F1-985B-BAAC6348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EFF1B-ABA1-44CC-861B-C71C781F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7AEBB-B87E-4618-AB1E-31C6026B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D329D-A756-48C4-B06F-18EE8357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8B357-A6AA-4B65-86B8-DBDA38B61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1EB8-D681-4C1A-B5F9-5B714F954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D8EB-899F-435B-B1E1-E71BCB93F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C41D-5593-4705-A8BC-71AEDA70C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DB88-939F-46BC-8A9D-6BFF8FD11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0323-DB3E-4C6B-ADB4-D9A051C2E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E. Luttrell</dc:creator>
  <cp:lastModifiedBy>Robert E. Luttrell</cp:lastModifiedBy>
  <cp:revision>1</cp:revision>
  <dcterms:created xsi:type="dcterms:W3CDTF">2020-08-07T03:40:39Z</dcterms:created>
  <dcterms:modified xsi:type="dcterms:W3CDTF">2020-08-07T03:42:14Z</dcterms:modified>
</cp:coreProperties>
</file>