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D17-90B8-4DC4-AED5-46EE3B09F7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2E61-E187-47F8-B229-4BE530D7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Keyword1, Keyword2, Keyword3, Keyword4 Keyword5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Keyword3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B7B6-54EF-4C01-844B-7547B7DD9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E1BB-8E34-4147-8DB0-6E99E8E0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554-4393-431F-9932-97EE014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E91D-3507-4111-BFA6-C56E4D4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5C00-A8AB-421C-931B-DF3F3856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6234-A902-4B12-9CD9-E62A2E3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D82D-8157-4DA6-B663-6F5B08AE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4F76-DA08-4F41-992E-0EA0C30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941-97C0-49FD-8EFE-DCE074C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23E-1C81-4BCC-A307-28E6F82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3451-CA77-430F-8ACD-024B5150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3CBF-1486-4A8F-941F-30CF2CB4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F428-21CE-4AF2-BD1E-5AC9DAC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A715-5468-42C6-8FEA-7B76454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190B-E56D-4278-9718-1B68BB2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F7B-E731-444D-99CA-9CA0F0B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D8C4-282B-4906-B6D5-291EC2C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AD80-34D4-45CE-A0E5-EDC3950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E19-64B2-4165-8AAE-75EA2E62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4476-0AD1-4A71-90C1-5C3106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E0D-9BA0-46BF-865D-DA7A953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ACAB-0CF8-4648-BA83-6F369E28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9C88-AB28-45D2-A8F5-61B2C27C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F417-5686-4931-9E9D-FEE7AD8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2EFD-E912-4734-8AFA-46679EA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CDA0-C2DF-4162-A2BF-0662A0D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D2B7-484E-49AD-854B-84FE9153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A7D2-3482-4D12-87D9-0A829EB1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25B-2771-4B4B-BCD9-7E09470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7867-7186-4062-BC92-623E3D0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7AA8-8776-4B92-821B-EB0191BF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D7BF-AB28-4E2A-92D4-1C739D7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52A6-CFDF-4A50-954D-3C00F3EC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DC38-3BD0-4379-B669-BCC10A6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27EAC-7FBE-4EFC-AA3F-A0B45A0B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1D2F-CB26-40F7-B12A-3D35B894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353F-8F94-4249-8D3B-AF8E749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258EE-1B59-4D4B-9F7F-E9939A7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64B3-3A6E-4E7F-A890-8080C65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906-3140-4A32-A5D1-4632E96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3A9D9-F654-4FBE-9D55-D842923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E2BA-0122-4CCC-B573-7C5C28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41FC-96EE-4097-8F29-8C830AC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7611C-D322-4324-9307-4CA88FA6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BEEFE-9EEF-4B37-885C-D65904D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CD34-6E9F-4686-B6CA-D2E9908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15C-56EE-4D63-83DA-E1B96949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0694-BB06-408C-8C55-C964450A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E1A1-35EA-46F0-9339-E74FC867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B1C1-DE3A-4B58-8CAC-C605814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BDE6-D9D3-4BD0-98C8-3628B86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5A1F-EE60-470E-9E74-A0EDCD6D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BC76-C643-4A5F-863F-7D44560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E137-232B-45A7-8DD0-1BFCDF77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3ADA-CF1B-4B60-B6D7-F84B6E9A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A3E9-1403-47C7-9AFB-6985EA1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E07A-4553-4CBE-AE79-1D710656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980A-E2C6-4C1D-9651-FE1F50D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0D0AD-9805-4C8E-AA6F-1784971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167D-7CAD-4940-9721-E5B24EC3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157-1815-4770-99F2-54620F46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4E8-AB20-43C8-A6A8-E7249BC0FC3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4B2C-C9F6-45D9-823B-E17CBE349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35C4-A893-453D-90F2-447B3D76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7DA-2065-4C47-A3FD-C1A6E0897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39FF-9569-4865-B4EF-E8A5D29B7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D697-3A0D-473D-A00A-41989C18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319-9DA3-4603-B3CE-1B672384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6948-C576-408E-81A4-0BA3818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B817-622C-4CB7-9A70-3F45CE9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</Words>
  <Application>Microsoft Office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5</cp:revision>
  <dcterms:created xsi:type="dcterms:W3CDTF">2020-08-18T21:44:42Z</dcterms:created>
  <dcterms:modified xsi:type="dcterms:W3CDTF">2020-08-22T20:48:26Z</dcterms:modified>
</cp:coreProperties>
</file>