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6ED17-90B8-4DC4-AED5-46EE3B09F75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D2E61-E187-47F8-B229-4BE530D7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D2E61-E187-47F8-B229-4BE530D70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7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D2E61-E187-47F8-B229-4BE530D70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B7B6-54EF-4C01-844B-7547B7DD9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7E1BB-8E34-4147-8DB0-6E99E8E0A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8554-4393-431F-9932-97EE014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E91D-3507-4111-BFA6-C56E4D49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5C00-A8AB-421C-931B-DF3F3856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6234-A902-4B12-9CD9-E62A2E3A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6D82D-8157-4DA6-B663-6F5B08AE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4F76-DA08-4F41-992E-0EA0C30C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D941-97C0-49FD-8EFE-DCE074CD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D23E-1C81-4BCC-A307-28E6F82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E3451-CA77-430F-8ACD-024B5150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43CBF-1486-4A8F-941F-30CF2CB4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F428-21CE-4AF2-BD1E-5AC9DAC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A715-5468-42C6-8FEA-7B76454C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190B-E56D-4278-9718-1B68BB2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0F7B-E731-444D-99CA-9CA0F0B8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D8C4-282B-4906-B6D5-291EC2CA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AD80-34D4-45CE-A0E5-EDC39506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7E19-64B2-4165-8AAE-75EA2E62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4476-0AD1-4A71-90C1-5C3106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E0D-9BA0-46BF-865D-DA7A9534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ACAB-0CF8-4648-BA83-6F369E28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9C88-AB28-45D2-A8F5-61B2C27C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F417-5686-4931-9E9D-FEE7AD8C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2EFD-E912-4734-8AFA-46679EA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CDA0-C2DF-4162-A2BF-0662A0D3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D2B7-484E-49AD-854B-84FE91535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A7D2-3482-4D12-87D9-0A829EB1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725B-2771-4B4B-BCD9-7E09470F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7867-7186-4062-BC92-623E3D0B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7AA8-8776-4B92-821B-EB0191BF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D7BF-AB28-4E2A-92D4-1C739D74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52A6-CFDF-4A50-954D-3C00F3EC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3DC38-3BD0-4379-B669-BCC10A60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27EAC-7FBE-4EFC-AA3F-A0B45A0B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1D2F-CB26-40F7-B12A-3D35B8947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353F-8F94-4249-8D3B-AF8E749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258EE-1B59-4D4B-9F7F-E9939A7B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A64B3-3A6E-4E7F-A890-8080C65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2906-3140-4A32-A5D1-4632E96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3A9D9-F654-4FBE-9D55-D8429232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E2BA-0122-4CCC-B573-7C5C28C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41FC-96EE-4097-8F29-8C830ACC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7611C-D322-4324-9307-4CA88FA6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BEEFE-9EEF-4B37-885C-D65904D3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CD34-6E9F-4686-B6CA-D2E9908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815C-56EE-4D63-83DA-E1B96949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0694-BB06-408C-8C55-C964450A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CE1A1-35EA-46F0-9339-E74FC867A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AB1C1-DE3A-4B58-8CAC-C605814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DBDE6-D9D3-4BD0-98C8-3628B86E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5A1F-EE60-470E-9E74-A0EDCD6D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BC76-C643-4A5F-863F-7D445609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1E137-232B-45A7-8DD0-1BFCDF77B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F3ADA-CF1B-4B60-B6D7-F84B6E9A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A3E9-1403-47C7-9AFB-6985EA1C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E07A-4553-4CBE-AE79-1D710656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9980A-E2C6-4C1D-9651-FE1F50DB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0D0AD-9805-4C8E-AA6F-17849713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167D-7CAD-4940-9721-E5B24EC3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D157-1815-4770-99F2-54620F46E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A4E8-AB20-43C8-A6A8-E7249BC0FC3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4B2C-C9F6-45D9-823B-E17CBE349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35C4-A893-453D-90F2-447B3D768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27DA-2065-4C47-A3FD-C1A6E0897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639FF-9569-4865-B4EF-E8A5D29B7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Keyword1, Keyword2, Keyword3, </a:t>
            </a:r>
            <a:r>
              <a:rPr lang="en-US"/>
              <a:t>Keyword4 Keyword5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D697-3A0D-473D-A00A-41989C18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A319-9DA3-4603-B3CE-1B672384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4E3C5-1EA6-437C-B2C3-FA0FE7555BBF}"/>
              </a:ext>
            </a:extLst>
          </p:cNvPr>
          <p:cNvSpPr txBox="1"/>
          <p:nvPr/>
        </p:nvSpPr>
        <p:spPr>
          <a:xfrm>
            <a:off x="707010" y="4242062"/>
            <a:ext cx="21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Keywords: Keyword3</a:t>
            </a:r>
          </a:p>
        </p:txBody>
      </p:sp>
    </p:spTree>
    <p:extLst>
      <p:ext uri="{BB962C8B-B14F-4D97-AF65-F5344CB8AC3E}">
        <p14:creationId xmlns:p14="http://schemas.microsoft.com/office/powerpoint/2010/main" val="15473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6948-C576-408E-81A4-0BA3818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B817-622C-4CB7-9A70-3F45CE9E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</Words>
  <Application>Microsoft Office PowerPoint</Application>
  <PresentationFormat>Widescreen</PresentationFormat>
  <Paragraphs>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E. Luttrell</dc:creator>
  <cp:lastModifiedBy>Robert E. Luttrell</cp:lastModifiedBy>
  <cp:revision>7</cp:revision>
  <dcterms:created xsi:type="dcterms:W3CDTF">2020-08-18T21:44:42Z</dcterms:created>
  <dcterms:modified xsi:type="dcterms:W3CDTF">2020-08-29T18:49:08Z</dcterms:modified>
</cp:coreProperties>
</file>