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7AAC-3D9A-40B5-A8CE-8C8D3A4E773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879E-E42C-4D2F-A287-42E9C268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879E-E42C-4D2F-A287-42E9C26811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Keyword3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879E-E42C-4D2F-A287-42E9C2681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A3B9-8021-437C-9666-853CDD355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07DB-818A-47BF-9A91-4A841273B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962F-10A7-4807-86E4-096571D7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B941-56FB-4001-A4C4-1BE312E4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AE41-A9DB-4CC1-A003-3A83B9E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848-3AAC-497A-874B-DC792777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246C0-DA92-46C7-AC3A-ADD69FEE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F1A3-6B54-464C-9A51-DC2FB0EB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9AAE-4CB9-4EAC-9AC5-7D7B01F6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13D7-45D7-4820-8614-FA85055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E681-B8BF-47F3-A644-A7ADFE3CA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1E808-9C87-47D2-B9D0-2AC7FAE7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862A-F8F3-4714-8501-4C6DE1A0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0FA5-73C2-4BCC-A24F-58532654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1364-0476-4074-9992-E2F2A187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7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846B-EA44-41EF-87AA-AD31B780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34BF-966E-4A6E-84AD-FE649F85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2292-1B3C-4634-90FC-DC68CC43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C54C-1DBC-4366-B4A8-E8A0901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A4E6-8903-475A-B815-C90664FB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AF0E-F4C3-4339-A7B5-73FD1468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E92D-8D08-4A1C-A378-7A18E96F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11B2-FA12-42D5-864F-5A7471BC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488F-0132-41BE-BCF6-E94D4C99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D0E8-B3EF-4BB4-8F5E-4F09811B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1C7E-EE54-4DB6-A580-60DD4ECA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1FC7-DC25-42DF-921F-96AF34F9F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86E36-2698-4C63-89CF-BD8380B8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B642-EBAD-4F5D-99EB-249FE85A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041D0-FD2E-4E92-916F-D4D0432C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BE8C9-B190-432F-94AF-F193B41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4708-0F8A-416B-93CD-B1F6C543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C3B1-5EF7-4531-8850-EF38E83C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6B5C-8BDA-48B5-850E-A3E94080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A38BB-F41F-4134-9DC4-6DF27265D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BF5C9-90E9-4CF0-A2D3-BAEA77668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9A930-E7CC-4F4E-B3E5-09A014E1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E85EA-A784-42AD-8A8F-F1BD1BB2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661A-2599-4A3B-A1EA-8DE34CBB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842C-ABFC-40BD-A5CE-8E68DC9B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D0395-E7D6-4EAF-85FB-0F85FD0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400E-0A27-4473-AA1B-D645BB3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6901-3B71-47C9-9E49-61C8F16B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E8DF6-C07D-4B57-8802-CB8D0381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3472-AA46-48DD-A1D7-598319C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6387-D1C7-4679-A33A-31DF9E7E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7271-DF4D-4C43-86C9-73E1973F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77C-0661-424E-8556-C88C7B7D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F294F-B22A-4E1B-8C94-1364957B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8625-2620-4DFB-90BE-9B3B707C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9860-93B9-4311-AB79-C41DBE49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3002-D1F0-45F3-B5FE-DB649C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D5D4-9CA4-4973-B653-A196BB24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ADEDC-7D70-4C75-85B0-D7B0C52D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B05C5-72D8-4033-A392-BDDBF783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60A88-6B98-466A-8598-333D948E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08DDF-B77E-45D5-94DD-F030A0D7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CDA3-0AF4-480B-8E69-272FBB3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56F11-688C-416C-AA1D-E5DA4C3D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E853-754B-40EF-85DE-3BC4FEEB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7BD5-3D78-4D61-B2EB-9F87952CD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1C5E-718E-4969-BDBC-828EA9FF63B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984A-9B97-4BD5-9689-88D7BB94C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BD4B-DA45-4082-8DD7-DD6E6D94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FF8E-52F7-4E6D-9AE9-0A7B85CA4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8891-7E23-4690-A288-A500867B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93E87-339E-4E1C-9CB6-365351799DD2}"/>
              </a:ext>
            </a:extLst>
          </p:cNvPr>
          <p:cNvSpPr txBox="1"/>
          <p:nvPr/>
        </p:nvSpPr>
        <p:spPr>
          <a:xfrm>
            <a:off x="3129699" y="5938887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Keywords: Keyword3</a:t>
            </a:r>
          </a:p>
        </p:txBody>
      </p:sp>
    </p:spTree>
    <p:extLst>
      <p:ext uri="{BB962C8B-B14F-4D97-AF65-F5344CB8AC3E}">
        <p14:creationId xmlns:p14="http://schemas.microsoft.com/office/powerpoint/2010/main" val="51482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4643-2BA0-4250-A71E-8A6A2917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E19D-E42B-4382-86D4-8C19ECA6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8A8F8-0AFD-4D8B-819E-0815029D2801}"/>
              </a:ext>
            </a:extLst>
          </p:cNvPr>
          <p:cNvSpPr txBox="1"/>
          <p:nvPr/>
        </p:nvSpPr>
        <p:spPr>
          <a:xfrm>
            <a:off x="2441542" y="3883843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Keywords: Keyword3</a:t>
            </a:r>
          </a:p>
        </p:txBody>
      </p:sp>
    </p:spTree>
    <p:extLst>
      <p:ext uri="{BB962C8B-B14F-4D97-AF65-F5344CB8AC3E}">
        <p14:creationId xmlns:p14="http://schemas.microsoft.com/office/powerpoint/2010/main" val="8954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2</cp:revision>
  <dcterms:created xsi:type="dcterms:W3CDTF">2020-08-22T20:48:37Z</dcterms:created>
  <dcterms:modified xsi:type="dcterms:W3CDTF">2020-08-29T18:45:27Z</dcterms:modified>
</cp:coreProperties>
</file>