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23CA-211E-457D-89E0-BDD6E9B2B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A9D9D-26CA-4499-AE9C-65DA1535B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7A8FB-FAEE-4724-BB29-2EA1827B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DC3F-6F58-489D-A61D-2DE4FE89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B55C-ECA0-4A27-91A4-B7E33131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B401-04FB-4BEB-AEFD-C7B30571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0C73-E5AC-43DA-A1E8-E10FFBEAF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F8D0-17F1-42B0-8180-FD478B8A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0CA1-01EF-489B-9F68-00ABAC22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8243-1B5D-489E-9997-8C531E3B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5CE2E-C6F6-4E49-AF4C-9F857D0BC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A544D-5DBA-4DD6-A719-D01E49F7C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D199-71EA-45F7-A4B0-E3113EC2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21458-BE44-4BCF-B532-60D953AB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B120-D6A8-47AB-A857-E6E6BDF3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3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9B09-4E64-4D8D-BF45-C265E8E3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F92B-68DC-4D9A-87FA-8E5DB219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9BA7-3874-424D-AE6A-56B917A3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F286-16E5-4D69-B788-C3EF8C2F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0136-34F4-4A9E-BE37-BD98D2C1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36B4-EA53-4BD5-B2A9-3CF50735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9462-2955-484F-8CDE-44DE86BE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BF2B-AB79-43C9-AD2F-0904A5D1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06AA-15D2-4832-AC36-60B6D70B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8341-31DB-4946-978C-C6F1F91C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EFF3-A9F0-4176-9024-8C6FC50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5C8B-0623-4E61-985D-A5275547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28440-C9D9-4A1D-BDEC-6DEF88D1D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855F-A3B5-4DD3-AAEB-CAC0933E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644FC-CFBA-4C50-8DFB-9EAD084B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91EC-EC61-48A3-B256-809114A6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269E-5AEB-436F-B48D-ECCE4859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2C3E1-6FBD-49A3-BBDD-903D05F52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474DD-B344-4AC8-A21C-CAB377DE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D8C4C-461D-4E05-ADEB-B2BC79F3B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3DCDC-C708-4975-AFD3-092334A85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19803-5878-4529-91B4-01266774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16EF8-9781-4059-9780-E41F82A2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BD4C8-37B1-4AE7-A17D-54F3435F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3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F4F7-A413-45E8-99FB-AE36138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462EF-352B-40EC-A534-312936A3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AD9C9-A1FC-40C5-97FD-622366FC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DFC54-7DA2-42EB-89BE-633B82A7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43056-DBF9-4F5B-95EE-FC166501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70ADA-67A0-4CA8-8E38-E2DB7786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38468-C485-416A-899D-EE3D2B05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9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B670-C5BE-4545-834E-5FB1B6FE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1FA4-A772-4011-9273-B93C8875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B62FA-535F-4DBF-BA6C-C85028F1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103F-0F3B-4215-ADC4-63464AAB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0F18B-FB77-405D-9AFB-BDD859C5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D4EC8-CF1B-4034-8966-91913BB5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9D38-0675-4183-B4C9-0CA9F14D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03076-1CBE-4CC6-ADF4-4C77FE11A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BEB30-2E52-43BD-AB35-653F3A0F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BC63A-A6C5-46C6-B0B9-FF438B29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E4890-5DB1-43BC-BFD5-73A5288C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4D177-9A02-4A10-950C-3542E041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84323-5075-436B-B33D-03A8E2E4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8458-F885-45FA-8DFA-9DFDAB70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09FC-055E-40E7-91CC-DB84D3599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5CDB-7818-49E2-A7D5-83D0B970239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0B7DB-B57B-4F4D-A9FA-37FA159C7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1247-A800-4861-A3CD-FE095DF84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F9465-0973-4EE8-B8D9-5D3466CD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A862-6649-4F75-A777-A488B4B49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CB41A-5534-41FD-8BF5-B6448D176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3E620-2C4A-4542-B670-1A9F5958B934}"/>
              </a:ext>
            </a:extLst>
          </p:cNvPr>
          <p:cNvSpPr txBox="1"/>
          <p:nvPr/>
        </p:nvSpPr>
        <p:spPr>
          <a:xfrm>
            <a:off x="7172325" y="4106753"/>
            <a:ext cx="120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8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857D-47A2-44D5-8D07-2CA69620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8CC1-00E1-4FC8-82E5-E42BF24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295DD-0200-4690-896C-8A8C24A20C0B}"/>
              </a:ext>
            </a:extLst>
          </p:cNvPr>
          <p:cNvSpPr txBox="1"/>
          <p:nvPr/>
        </p:nvSpPr>
        <p:spPr>
          <a:xfrm>
            <a:off x="3932808" y="3151573"/>
            <a:ext cx="319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Keywords: Keyword1, Keyword2</a:t>
            </a:r>
          </a:p>
          <a:p>
            <a:r>
              <a:rPr lang="en-US" dirty="0"/>
              <a:t>Keyword3</a:t>
            </a:r>
          </a:p>
        </p:txBody>
      </p:sp>
    </p:spTree>
    <p:extLst>
      <p:ext uri="{BB962C8B-B14F-4D97-AF65-F5344CB8AC3E}">
        <p14:creationId xmlns:p14="http://schemas.microsoft.com/office/powerpoint/2010/main" val="103284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E. Luttrell</dc:creator>
  <cp:lastModifiedBy>Robert E. Luttrell</cp:lastModifiedBy>
  <cp:revision>2</cp:revision>
  <dcterms:created xsi:type="dcterms:W3CDTF">2020-09-01T21:58:27Z</dcterms:created>
  <dcterms:modified xsi:type="dcterms:W3CDTF">2020-09-01T22:04:26Z</dcterms:modified>
</cp:coreProperties>
</file>