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B499-C22B-4F9E-914B-01B08627A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3E81F-F750-4E62-8C5A-6B72B1FB0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40B04-2207-47DE-8544-9CE0DF8B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2174-D818-47C4-9A9A-D39599871F46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64D73-0576-4735-AB7C-C2E60020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04052-C3B8-429A-B2E4-AAF29785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A67A-AAC8-430F-B41E-58E928AB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CAD03-AB1D-41AA-9E44-0D9E9157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7214F-5943-4A67-9E22-C5A821D8A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85E52-B29A-4433-A421-743F4364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2174-D818-47C4-9A9A-D39599871F46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0664F-87B7-460C-AE0A-36EF5836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EA594-EC6A-4EE7-8134-4584B1B9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A67A-AAC8-430F-B41E-58E928AB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2672DB-A046-40BF-A34A-118CAD4BA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9FF03-A0B2-4118-AA8C-BE19C549A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86D62-F954-4D0E-876A-E37CBC20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2174-D818-47C4-9A9A-D39599871F46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03BC1-7F53-4DBA-A945-4F4A0323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5EB24-94D9-43D0-AFEB-C6A3B96D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A67A-AAC8-430F-B41E-58E928AB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D55D5-3E67-47AF-8B87-02885B8F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BBC67-F537-46A7-9F8A-1ADC311B1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2AE0D-C861-4C80-8DED-4CEBC9B7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2174-D818-47C4-9A9A-D39599871F46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3EDE0-23EC-4AC8-865E-C3767F94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90DE1-F5FC-481F-A221-4D858D3A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A67A-AAC8-430F-B41E-58E928AB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6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7FAC-34C5-46AD-8152-2C3212B0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371E-CEF1-42C1-BAF5-BA9A0BB28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23091-A677-4D6A-9262-C27576DB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2174-D818-47C4-9A9A-D39599871F46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A57F7-35CA-4902-9E71-F47D0212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C834C-92B6-47CD-865D-FCF749E1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A67A-AAC8-430F-B41E-58E928AB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0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F2F0-4AB6-4EA7-816D-0CE63BDB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3E296-9444-4CCA-BA42-9B0D33349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A9E4C-E785-4367-A2AA-008B9271C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8862A-F59C-4207-AFDA-59DD57B51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2174-D818-47C4-9A9A-D39599871F46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6648B-C5D3-4CEC-8599-A4CD718B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08611-E144-4458-AF96-4C99B585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A67A-AAC8-430F-B41E-58E928AB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7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08718-F72D-4AFA-8D0F-2DF07104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AE91D-596C-4A9A-8551-258263E73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8DB85-32FB-414C-BE7A-6397E2B7F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1ED4E-C227-4535-8AE0-FFFC17F24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7DEF9-1361-4452-BD63-F0CFD8923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9C449D-F71F-4D2E-90D6-B3B0FEAE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2174-D818-47C4-9A9A-D39599871F46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6F290-AD20-42FC-80B5-1FF99877F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424E1B-3882-459F-947D-E5DB6D34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A67A-AAC8-430F-B41E-58E928AB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4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1986-7188-47D8-995C-EF81C305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6043D-280D-40AE-92F2-CB419FC1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2174-D818-47C4-9A9A-D39599871F46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456C9-C781-4107-A63B-A5697E13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9881A-49E7-4EA7-B2C2-196F7A23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A67A-AAC8-430F-B41E-58E928AB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7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8FD5D-9F8B-43C9-88B7-1AEDE6B5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2174-D818-47C4-9A9A-D39599871F46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ACB70F-C2F4-440B-8CD7-B66A9E09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B785A-6206-402E-834D-B22F09C6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A67A-AAC8-430F-B41E-58E928AB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1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E1C0-C8F3-416C-B7E8-A2AA4E87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0DADF-7DDD-4F71-805E-C0546003F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0641D-742E-4D20-9627-028B92D32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2912E-CCD5-42FA-B151-0A4DD446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2174-D818-47C4-9A9A-D39599871F46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9232D-0070-4B7A-BA68-B320A49F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1D5B9-4152-45F1-95C5-1BF93A53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A67A-AAC8-430F-B41E-58E928AB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9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86D8-00B5-4346-BE8D-2390E630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08D5E4-1834-4D3B-A1A8-AC0E7587F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6FBCC-91FF-423A-AD83-4A10444B4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D2CFA-F7F1-4AA2-AFD8-F440E675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2174-D818-47C4-9A9A-D39599871F46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8B991-A6AC-4BEF-AFD8-FEB32236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3FC0C-6CA6-4F0A-B0D3-7A16CCB7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9A67A-AAC8-430F-B41E-58E928AB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7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6694CB-1AFB-410E-8649-37C32278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5A978-A207-4A72-8523-38212B3D6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95ACA-2A28-4F69-9262-076851197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72174-D818-47C4-9A9A-D39599871F46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58ECD-3EEA-40F7-92E2-90DF36E56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D506C-9C1E-403D-BFE2-E28EC6908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9A67A-AAC8-430F-B41E-58E928AB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6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CB57-DBE3-420F-8BD9-9619DC036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FB803-834A-46F3-8767-E2CD5396C5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keywords: </a:t>
            </a:r>
            <a:r>
              <a:rPr lang="en-US" dirty="0" err="1"/>
              <a:t>mykeyword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24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Luttrell</dc:creator>
  <cp:lastModifiedBy>Robert Luttrell</cp:lastModifiedBy>
  <cp:revision>1</cp:revision>
  <dcterms:created xsi:type="dcterms:W3CDTF">2021-08-20T00:21:39Z</dcterms:created>
  <dcterms:modified xsi:type="dcterms:W3CDTF">2021-08-20T00:22:04Z</dcterms:modified>
</cp:coreProperties>
</file>