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46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A2839-F3C7-4079-A999-4F1190D9D7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D6DD10-3EC4-49CA-8289-E139A4309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3F79F-8CCC-4C9B-AB61-6113C0968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3215-24E8-4E3C-88CD-E19CADF4FB80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A94EA-DF56-44CC-BEB8-D96A405FF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1F623-6A9F-4FE3-81C4-C3496F14D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4FF07-B6D7-4F3D-8464-07B87C171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382C7-51C1-499E-8E57-029C586A0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53CE76-F580-4295-8B5C-DA25DEED0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1E4F4-CBE5-407C-80C8-B117547B2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3215-24E8-4E3C-88CD-E19CADF4FB80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4532A-B0E0-458B-8462-DE523938D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0BC0A-BFC4-44AD-B02A-9CBC0951F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4FF07-B6D7-4F3D-8464-07B87C171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30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5C1D5E-A8CC-48FC-BD64-2F403DE98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FD942-AF29-4B9F-8896-129DD33D4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FD97C-9076-4B9D-92D9-CDD0D6374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3215-24E8-4E3C-88CD-E19CADF4FB80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05B69-FAA2-4E02-849F-0D20518BE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5B7AA-753B-4601-86BF-D32B9D06C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4FF07-B6D7-4F3D-8464-07B87C171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80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3F5A1-F084-4955-90E5-DDD938084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FF6F0-CF6D-4E05-909C-460E581AA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AF738-1218-402F-ADD2-4D440A0A5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3215-24E8-4E3C-88CD-E19CADF4FB80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D7045-C15E-4D2A-9CA1-C9401B883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B6AF3-3EA2-4900-AB9D-F2C7347A4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4FF07-B6D7-4F3D-8464-07B87C171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33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15C27-A24B-4DE8-AC9D-64BEFAE7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26265-4C66-412A-A3EA-2E69C1A4F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A5732-57BA-492B-9113-C2FF8E10E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3215-24E8-4E3C-88CD-E19CADF4FB80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06D52-D720-4F67-882F-E55B3BCD7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E66B7-E279-4D8A-92D5-B8EBEE4BC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4FF07-B6D7-4F3D-8464-07B87C171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22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0A9BF-6682-4502-A5B5-E589DC86F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CCA3D-401A-4B67-830D-D9D3906CA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635B5C-6D2A-4B5D-ACB0-AF5201592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4D0D6-0C7C-46EC-B9F7-86F001D76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3215-24E8-4E3C-88CD-E19CADF4FB80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7F9E5-D1C9-4089-B476-EF4508100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57089-E90D-426D-B493-7663CAF6E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4FF07-B6D7-4F3D-8464-07B87C171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4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23B5-BE35-41E9-B1D2-D153404BA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CE31C-7A8B-4808-A7B0-937C35906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ED82A-65AE-4BB2-BEBF-C451DD311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ACCA3F-F63C-4532-B2F4-8988EEF71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D6B082-B48B-45A4-A2AA-67376A4F36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FE182D-2450-41E6-8346-4C5921B8C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3215-24E8-4E3C-88CD-E19CADF4FB80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F8EE1-13D2-4487-AE27-346149DFE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82F0CC-EBF8-42C2-9E82-0AC0F079F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4FF07-B6D7-4F3D-8464-07B87C171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28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87F69-A480-484B-B085-A28A2803D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B6EFE4-974B-4057-A5F5-160F7DE64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3215-24E8-4E3C-88CD-E19CADF4FB80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60962E-5E02-4D84-B309-6B751B20E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4361F0-97C8-43E9-BD19-1CC69B0D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4FF07-B6D7-4F3D-8464-07B87C171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83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1B3769-9023-45D1-9465-EC9108031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3215-24E8-4E3C-88CD-E19CADF4FB80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6FC11C-56E9-4AA0-8741-35A677274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28247B-8889-479C-BA45-D42A04137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4FF07-B6D7-4F3D-8464-07B87C171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51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BB04-CBDC-477F-90ED-61D18A3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E63DF-43C5-4DA9-95B4-3C4B3D411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5ED47-51CC-48F0-B09D-78A0BA96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2CF03-4314-4DC7-B465-D67225589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3215-24E8-4E3C-88CD-E19CADF4FB80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48ABD-DF8A-4E50-8479-16F70BB03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FFC9C-E1D9-41D8-AF1B-C1C1219D9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4FF07-B6D7-4F3D-8464-07B87C171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4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44C1-9383-437B-8ED7-25519D075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C57B88-9741-4531-A1F1-6045DF8CB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4B1039-B730-4882-9A56-2F354A828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BA8B9-5E76-4749-AFBD-ED2311F2C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3215-24E8-4E3C-88CD-E19CADF4FB80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14671-1762-4A00-8206-7F930CEF9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69205-3D43-45A9-BFD2-5280994F6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4FF07-B6D7-4F3D-8464-07B87C171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43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D2AEAF-4EAB-4681-B205-5900F3939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A9B88-3899-47C0-86C9-BFF590B21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5C98E-98E0-4823-B882-805C40FF92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53215-24E8-4E3C-88CD-E19CADF4FB80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E1F36-80C7-4958-8865-4B6C4C67B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8BE12-0B34-4422-B921-012E782286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4FF07-B6D7-4F3D-8464-07B87C171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3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E16FD-E715-4CB2-A9AC-1D0EFDC8FC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48146-51A2-4029-8AC2-CA29A0EB18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Keywords: </a:t>
            </a:r>
            <a:r>
              <a:rPr lang="en-US"/>
              <a:t>mykeyword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219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Luttrell</dc:creator>
  <cp:lastModifiedBy>Robert Luttrell</cp:lastModifiedBy>
  <cp:revision>1</cp:revision>
  <dcterms:created xsi:type="dcterms:W3CDTF">2021-08-19T23:59:11Z</dcterms:created>
  <dcterms:modified xsi:type="dcterms:W3CDTF">2021-08-20T00:06:30Z</dcterms:modified>
</cp:coreProperties>
</file>