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91C-A39F-4CFB-9C13-837F7F54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1DFC2-6A62-4F4C-8CFE-BB0467D2A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A416-DC49-4425-B691-B4D3A41F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E1CB-9A96-4D02-B241-7D4768D3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6742-8686-43FA-840E-5B3CFD2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CC7D-569A-4136-B556-940EA77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B0AA-1D64-4D93-A1DD-61B775815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FA36-8A8C-46FC-AC42-43409CF6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CFBD-6195-496C-A9A1-32685AC1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B7F8-67EC-453A-BA85-859D01C8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07A21-72C6-4F10-B30A-BA4F8972F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04D68-18FD-449A-A710-9DAF9685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C61C-D5CC-4D08-B331-1F45F59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1118-D23E-49A8-A928-2BE6190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A0A0-8395-4CE3-A188-ABABC1E6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FC33-A0A7-4C8F-AA3B-CCD45882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BC2-B3E8-42C9-8A3E-E42DA57E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250F-A739-41C1-A2DB-23D3254F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B54E-ED40-494D-A278-EA97A986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0370-CA7D-41DB-94A5-E017178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2FF5-5959-4503-9E22-AC6E099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5B236-9A9D-42D7-95FF-EE65ECD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1E50-A34E-46D8-9F35-7F31F394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56-DF7E-423F-9524-62E0E451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70A5-D15B-413A-A03A-6D9E7C64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487A-A5CD-4429-AF0F-EEA76E3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746C-3536-4545-B8D7-13AEDB2F7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09C92-5355-4548-B2B4-A67B9D41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042E-EA4D-45BA-8D5E-09A5E90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FD1B-2343-434F-BDB6-BAFE31F9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2789-00C2-45AC-96A2-AD586B5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0072-212D-4C29-84DD-1F5DA8AA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4EFA-FC32-4730-9B7D-8A9615F3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AFB8-D198-4EDE-8555-DE6DD87C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A3613-CC2A-48DE-BB63-CE94F046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0C1B9-887F-43D7-8A04-9B4A1238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5466E-895C-41DD-A04C-01CAEC9C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50838-72E4-4E01-A902-AF0371D6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1C21B-6483-44E1-9AA1-9242ED2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8A55-D83A-4E8B-999C-92BA3D1B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9BC34-0A70-4AB4-8F1A-B08539AA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9D715-B47B-4FF6-9DA7-26401EBB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3F73F-C8D5-40BE-8488-9DE64D98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60E6D-3408-48B2-9F1A-AEC13446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8CD94-DA72-4F1C-9A74-D15C08B2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9D2FA-DC72-4A36-BD57-A136A8DF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7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B49C-73B7-4DBC-AD8A-DCB1C60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2A31-BB7C-4541-B6AD-705D0098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E36D-6EA1-4650-AA88-9265288BF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B3D0-320C-4B2C-8C80-F024119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0066-904B-490C-A1E2-8405BE86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2555-FE25-4E51-BB4F-40179413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7CCC-04CB-444F-A474-664423C7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D1F32-99CA-41CE-9ED5-7B327F0C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DA8FA-DC19-49D9-9491-F594F571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5C3A-F8F6-4FFB-AEBB-BB49960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886F-5D07-40C8-9089-C9FCFA3E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3008-BC18-4A3B-BE75-7A0D07F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D44A9-EC25-46F7-B799-AAFD67B5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2BF33-1EE8-4A4F-858F-882C8AEB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7353-72D6-455F-90D5-7329289F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B0F8-9EC2-4B7A-96B6-3D7D6EB3DF48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FE3C-67EA-42B3-A5A9-24DA12B27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1019-AB92-4BCD-AA72-175C04F4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6208-0542-47E4-B062-A30B18B0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F508-B60A-4E20-8D2A-0F41EFDCD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A364-AD57-40BF-B992-75ECEC2A3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Luttrell</dc:creator>
  <cp:lastModifiedBy>Robert Luttrell</cp:lastModifiedBy>
  <cp:revision>1</cp:revision>
  <dcterms:created xsi:type="dcterms:W3CDTF">2021-08-20T00:52:50Z</dcterms:created>
  <dcterms:modified xsi:type="dcterms:W3CDTF">2021-08-20T00:53:00Z</dcterms:modified>
</cp:coreProperties>
</file>