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B7D5-639E-4FF1-8B1E-DACC766F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4E366-B676-4665-946F-FB523BEDB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D864-92B1-4AA5-A953-1D6EAB69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09A3-F702-444E-A06A-92B75A19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0DE9-84A9-4A19-96EB-2687748E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E34-66A5-4BDA-A527-6144744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4FD2-10AA-4036-BF48-25367E484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E746-097A-453D-A7BA-B4D14322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6C8B-6683-47D4-96E4-E840FF50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BD8C-EF3E-4A6B-AC93-7290C805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429D3-EA5E-49A3-89C1-B956598E4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233A5-AC24-4BB7-A69F-12E885189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C757-D3A5-4333-86A2-EE8C50A6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CC27-92AA-4652-8CB0-62AA3DA3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0DD5-C53A-48DB-9D1A-5E18A3E4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B5E6-5D8E-41FA-9F9B-80682DB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BA32-C91C-4E5D-827C-D15FD447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D91CF-D42C-442A-A6DB-B895EFD5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B928-1CE8-4AF2-82DC-AA6A98D3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F22F-3AFC-4784-A592-28A30E8B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999A-71B4-4105-BA09-7A86CDDC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3BEE5-18E2-4479-8556-50ACAF45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B730-130E-4568-97DD-3271C7BF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AB36-FAF3-4D0D-A17C-66B6043C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1D62-9DD7-4D4E-905A-B185081A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D34A-5B5A-4A21-9CA7-0A7EFCB4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8D11-3A25-46EB-AFC1-2E1CDF785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DB71-41B1-4ADB-8E25-1C3382A9E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F7B36-BF4D-42C3-ACEA-A66573A7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27EF-D219-4AB0-925C-586DFEEF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8AB2-1FD3-4023-AE56-1D74947F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025C-8A69-4C41-861E-5B0CFBC7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97F0-4650-430F-95F2-1F7ACD13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64E6-F6EA-4338-9504-268D35E2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B316B-95DD-4E35-8044-1F49ED15D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DB172-5E37-432D-B515-C9D0533A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090B1-B308-4C6B-86B8-2DA0BC1E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ABF52-BAE8-458D-A5AE-DAE1E3D0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4E5A5-B825-4400-9D26-1FF690C2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FF20-8C9C-4746-974A-E44CD5AD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D87D-34B5-434E-A55F-55AF8B4E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D5819-C718-4AA6-AD49-35D0AFB6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FD3B0-C939-4586-92D3-C5DC5BF3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DB88F-0FEA-44DF-A2B4-ED7D5F1C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C7B59-57FF-4982-A127-A2218DF3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4EC83-5F1E-4F12-9A7B-C7EF2BD9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F147-8B1C-47B7-B6F2-B3DB2568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8A15-683F-4833-BFDC-306EA998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D58F7-D1AF-482A-9C83-3091344A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6970-3E18-4396-B658-19E81225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5B17D-3EA6-4373-B3FE-D99AD4B6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5F32-B31A-410E-9CA6-7EB23456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A130-76FE-4A3F-AA80-2FF4D0BC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CBDC6-5905-4C10-86CD-7A265A7F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27E44-086A-41EC-BDBD-783024815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FCB4-C4BF-4700-BA66-55FFF702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97C1D-D5A7-40A5-BE0C-D44FEDD6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D8361-DC54-488D-9CDB-6E5131A3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C13B1-949C-4311-8272-44CC2FAE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A6F03-FBDF-40E9-9339-8093DED2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2531-2A21-4AFD-A63F-0825468D3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04AD-DE10-4787-B5FA-CF26D9C76F1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AB2D-F5D0-4616-B20F-D0EF233D8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B7851-91EC-4D8B-A80E-23CC9264D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EA65-34B9-4D9D-9E62-70CD1185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DD68-FFC8-4B92-AEA2-908CD6BE4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E0368-C16D-4EC9-A2A0-0D40E741B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keyword1</a:t>
            </a:r>
          </a:p>
        </p:txBody>
      </p:sp>
    </p:spTree>
    <p:extLst>
      <p:ext uri="{BB962C8B-B14F-4D97-AF65-F5344CB8AC3E}">
        <p14:creationId xmlns:p14="http://schemas.microsoft.com/office/powerpoint/2010/main" val="305546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B04F-10C7-4D0C-8286-33288095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280C-EB98-4623-9A2E-56F144CD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CDB08-538A-4E8E-8DDF-393BF2651822}"/>
              </a:ext>
            </a:extLst>
          </p:cNvPr>
          <p:cNvSpPr txBox="1"/>
          <p:nvPr/>
        </p:nvSpPr>
        <p:spPr>
          <a:xfrm>
            <a:off x="6686550" y="3429000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Keywords: keyword1, keyword2</a:t>
            </a:r>
          </a:p>
        </p:txBody>
      </p:sp>
    </p:spTree>
    <p:extLst>
      <p:ext uri="{BB962C8B-B14F-4D97-AF65-F5344CB8AC3E}">
        <p14:creationId xmlns:p14="http://schemas.microsoft.com/office/powerpoint/2010/main" val="15681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Luttrell</dc:creator>
  <cp:lastModifiedBy>Robert Luttrell</cp:lastModifiedBy>
  <cp:revision>1</cp:revision>
  <dcterms:created xsi:type="dcterms:W3CDTF">2021-08-20T00:41:19Z</dcterms:created>
  <dcterms:modified xsi:type="dcterms:W3CDTF">2021-08-20T00:42:16Z</dcterms:modified>
</cp:coreProperties>
</file>