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BE28-30B4-4937-AFC3-ADCECD98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1688-9E29-4CF5-8EE6-14EAC99C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2E69-B145-4BEF-AE5A-540634D5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2392-3723-4811-BB3F-E932F48B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EFD1-4600-455D-82AA-45E800B6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D51-B132-4233-87DC-3FEA3AA8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5E3E7-1F63-4344-880C-8180F91F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738B-FCB4-4A2E-8793-7C9E62EC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15E2-7870-459C-A6F1-6D938D1F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463F-7EBA-414C-94E3-E37878E9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877E-834E-4BF1-A431-D06FD9F7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D42A-7FED-4F7E-80D4-38FDA3CD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5C70-2129-4169-9853-51CDB4C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60CC-3F2F-47DC-AEE9-D3F7428C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657D-29E1-40ED-9CA5-895AD9B0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4FC5-9B24-44F8-8288-79A4FC1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2576-F52C-40BD-BFCD-73489960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328A-D7FD-4BAF-881B-4852F995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BA04-B650-4A6F-8E47-0263322E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E777-9FA6-40E3-89E8-2A7E464B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C13E-A85C-4DA7-8ED1-ADAB837D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1304-55A3-42E6-962B-13CB8148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DD6F-645E-4C84-ABE3-5459BC7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EDF2-2B47-42C6-9335-D38F2EB6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3C9C-BA0C-4FCA-A0D7-0D3A349D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29CF-52D3-489C-9398-EF9F4D2A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0293-AD13-436B-8691-C08994CA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2EC4-5A28-49DD-9544-4AA13C187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34D3-4B3B-46F9-A54D-DD50C406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F203-ED03-47F1-8428-0ADB81B1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2DB1-20BD-4DBC-A65F-4944ED0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B021-F288-4587-8FD7-A462DBB2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D2D9-4760-4E12-BB65-F5FF6122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2037A-B1EE-4806-91D1-46727F97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31B07-BB46-49B8-8F04-8206B1027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94477-7054-481E-AA2D-5A1C44D30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FC0B3-D136-461A-B7B5-14E4DCEF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97CD1-E5F0-4606-8AD1-EBB15775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F5211-D603-415E-99B3-80E67B41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CF9D-304C-4771-808F-2299677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22289-F86B-45D0-8A22-4F27977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F9F2-60D1-458B-9B20-8A2735FB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6E9EB-15B0-43CC-8563-036B3C0F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88AB9-1D07-485F-BC99-A44957C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7C753-D71D-4893-A033-154DBE79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F82E-F4E1-4C64-AAB9-A62B7FD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E786-68E3-48B7-9F73-7A513A23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4A7E-3DEC-4E75-B739-00C13926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16507-4082-488D-B516-1875D927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71030-B9EC-452F-8452-05AA8668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4BF19-34E3-41CB-8594-F4DB8D1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F953-73BA-4647-9CD9-4B0FA615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EE98-C7EF-44BB-8841-7E9CBE44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D8B0-9CE7-4D6A-91FD-4F01A8EC6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6276C-E277-46A9-A280-C14650F92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E9D0-91B1-43A8-A271-2CECF5B4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9B22-A493-476B-B606-E6005FA3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CB24-CA37-4034-B5A0-B92B1D4F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2B2F4-5811-4CD5-9F0F-DCAFE287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45CF-4DE8-4A1A-880D-D4015767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A6D1-EE61-4C1A-B480-425DDF42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3E92-7B11-4924-A737-30AAA39B1C5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AD5C-7940-421B-862D-14A3CA97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951A-5AA2-42F1-B2A2-176FD10AC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43F3-A30E-4425-8129-E24EDFA8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CD5-F843-45FA-9C25-A94BDA6A0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ACE3-E1A0-48F0-BC9E-6BD4AA94A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F5B2-83FA-4619-BD39-0ABE8C18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9AF6-90DB-42A8-8289-65F0B867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DEBE7-A827-4EC1-9FFE-E35891B94A00}"/>
              </a:ext>
            </a:extLst>
          </p:cNvPr>
          <p:cNvSpPr txBox="1"/>
          <p:nvPr/>
        </p:nvSpPr>
        <p:spPr>
          <a:xfrm>
            <a:off x="9201150" y="4268665"/>
            <a:ext cx="22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</a:t>
            </a:r>
            <a:r>
              <a:rPr lang="en-US" dirty="0" err="1"/>
              <a:t>mykeyword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Luttrell</dc:creator>
  <cp:lastModifiedBy>Robert Luttrell</cp:lastModifiedBy>
  <cp:revision>1</cp:revision>
  <dcterms:created xsi:type="dcterms:W3CDTF">2021-08-20T00:26:20Z</dcterms:created>
  <dcterms:modified xsi:type="dcterms:W3CDTF">2021-08-20T00:27:23Z</dcterms:modified>
</cp:coreProperties>
</file>