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shall, Robert" initials="MR" lastIdx="1" clrIdx="0">
    <p:extLst>
      <p:ext uri="{19B8F6BF-5375-455C-9EA6-DF929625EA0E}">
        <p15:presenceInfo xmlns:p15="http://schemas.microsoft.com/office/powerpoint/2012/main" userId="S::rmarshall@avangrid.com::f46a1175-9fec-4962-b0f5-6e60f742c76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18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1BD7E3-39B5-40FC-8048-3B71511BEB58}" v="33" dt="2022-12-02T13:52:59.1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7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shall, Robert" userId="f46a1175-9fec-4962-b0f5-6e60f742c761" providerId="ADAL" clId="{85F52A1D-F891-40D0-BD8C-027C0292A1D9}"/>
    <pc:docChg chg="undo redo custSel addSld delSld modSld">
      <pc:chgData name="Marshall, Robert" userId="f46a1175-9fec-4962-b0f5-6e60f742c761" providerId="ADAL" clId="{85F52A1D-F891-40D0-BD8C-027C0292A1D9}" dt="2022-12-01T13:59:44.642" v="618" actId="1076"/>
      <pc:docMkLst>
        <pc:docMk/>
      </pc:docMkLst>
      <pc:sldChg chg="modSp mod">
        <pc:chgData name="Marshall, Robert" userId="f46a1175-9fec-4962-b0f5-6e60f742c761" providerId="ADAL" clId="{85F52A1D-F891-40D0-BD8C-027C0292A1D9}" dt="2022-12-01T13:10:55.329" v="402" actId="27636"/>
        <pc:sldMkLst>
          <pc:docMk/>
          <pc:sldMk cId="2982976679" sldId="256"/>
        </pc:sldMkLst>
        <pc:spChg chg="mod">
          <ac:chgData name="Marshall, Robert" userId="f46a1175-9fec-4962-b0f5-6e60f742c761" providerId="ADAL" clId="{85F52A1D-F891-40D0-BD8C-027C0292A1D9}" dt="2022-12-01T13:10:55.329" v="402" actId="27636"/>
          <ac:spMkLst>
            <pc:docMk/>
            <pc:sldMk cId="2982976679" sldId="256"/>
            <ac:spMk id="2" creationId="{700D1AFB-6A9E-4856-8FC1-847C3E907C8B}"/>
          </ac:spMkLst>
        </pc:spChg>
        <pc:spChg chg="mod">
          <ac:chgData name="Marshall, Robert" userId="f46a1175-9fec-4962-b0f5-6e60f742c761" providerId="ADAL" clId="{85F52A1D-F891-40D0-BD8C-027C0292A1D9}" dt="2022-12-01T09:09:05.610" v="45" actId="207"/>
          <ac:spMkLst>
            <pc:docMk/>
            <pc:sldMk cId="2982976679" sldId="256"/>
            <ac:spMk id="3" creationId="{93E7A5F6-4A77-4906-B9B7-14DE8CAA0931}"/>
          </ac:spMkLst>
        </pc:spChg>
      </pc:sldChg>
      <pc:sldChg chg="addSp delSp modSp mod setBg addAnim delAnim">
        <pc:chgData name="Marshall, Robert" userId="f46a1175-9fec-4962-b0f5-6e60f742c761" providerId="ADAL" clId="{85F52A1D-F891-40D0-BD8C-027C0292A1D9}" dt="2022-12-01T13:12:04.670" v="405" actId="14100"/>
        <pc:sldMkLst>
          <pc:docMk/>
          <pc:sldMk cId="2081556401" sldId="257"/>
        </pc:sldMkLst>
        <pc:spChg chg="mod">
          <ac:chgData name="Marshall, Robert" userId="f46a1175-9fec-4962-b0f5-6e60f742c761" providerId="ADAL" clId="{85F52A1D-F891-40D0-BD8C-027C0292A1D9}" dt="2022-12-01T11:04:35.920" v="210" actId="207"/>
          <ac:spMkLst>
            <pc:docMk/>
            <pc:sldMk cId="2081556401" sldId="257"/>
            <ac:spMk id="2" creationId="{3C283A06-94D9-4FEF-9341-30D5F13C1B2A}"/>
          </ac:spMkLst>
        </pc:spChg>
        <pc:spChg chg="add mod">
          <ac:chgData name="Marshall, Robert" userId="f46a1175-9fec-4962-b0f5-6e60f742c761" providerId="ADAL" clId="{85F52A1D-F891-40D0-BD8C-027C0292A1D9}" dt="2022-12-01T13:12:04.670" v="405" actId="14100"/>
          <ac:spMkLst>
            <pc:docMk/>
            <pc:sldMk cId="2081556401" sldId="257"/>
            <ac:spMk id="32" creationId="{33FC2A43-B440-43B5-8EF2-3391A1B5501F}"/>
          </ac:spMkLst>
        </pc:spChg>
        <pc:spChg chg="add del">
          <ac:chgData name="Marshall, Robert" userId="f46a1175-9fec-4962-b0f5-6e60f742c761" providerId="ADAL" clId="{85F52A1D-F891-40D0-BD8C-027C0292A1D9}" dt="2022-12-01T09:13:48.725" v="130" actId="26606"/>
          <ac:spMkLst>
            <pc:docMk/>
            <pc:sldMk cId="2081556401" sldId="257"/>
            <ac:spMk id="292" creationId="{3677BAFB-3BD3-41BB-9107-FAE224AE21C4}"/>
          </ac:spMkLst>
        </pc:spChg>
        <pc:spChg chg="add del">
          <ac:chgData name="Marshall, Robert" userId="f46a1175-9fec-4962-b0f5-6e60f742c761" providerId="ADAL" clId="{85F52A1D-F891-40D0-BD8C-027C0292A1D9}" dt="2022-12-01T09:13:48.725" v="130" actId="26606"/>
          <ac:spMkLst>
            <pc:docMk/>
            <pc:sldMk cId="2081556401" sldId="257"/>
            <ac:spMk id="293" creationId="{E6823A9B-C188-42D4-847C-3AD928DB145C}"/>
          </ac:spMkLst>
        </pc:spChg>
        <pc:spChg chg="add del">
          <ac:chgData name="Marshall, Robert" userId="f46a1175-9fec-4962-b0f5-6e60f742c761" providerId="ADAL" clId="{85F52A1D-F891-40D0-BD8C-027C0292A1D9}" dt="2022-12-01T09:13:48.725" v="130" actId="26606"/>
          <ac:spMkLst>
            <pc:docMk/>
            <pc:sldMk cId="2081556401" sldId="257"/>
            <ac:spMk id="294" creationId="{34B557F3-1A0C-4749-A6DB-EAC082DF390B}"/>
          </ac:spMkLst>
        </pc:spChg>
        <pc:spChg chg="add del">
          <ac:chgData name="Marshall, Robert" userId="f46a1175-9fec-4962-b0f5-6e60f742c761" providerId="ADAL" clId="{85F52A1D-F891-40D0-BD8C-027C0292A1D9}" dt="2022-12-01T09:13:48.725" v="130" actId="26606"/>
          <ac:spMkLst>
            <pc:docMk/>
            <pc:sldMk cId="2081556401" sldId="257"/>
            <ac:spMk id="295" creationId="{55D55AA6-3751-494F-868A-DCEDC5CE82BF}"/>
          </ac:spMkLst>
        </pc:spChg>
        <pc:spChg chg="add del">
          <ac:chgData name="Marshall, Robert" userId="f46a1175-9fec-4962-b0f5-6e60f742c761" providerId="ADAL" clId="{85F52A1D-F891-40D0-BD8C-027C0292A1D9}" dt="2022-12-01T09:13:48.725" v="130" actId="26606"/>
          <ac:spMkLst>
            <pc:docMk/>
            <pc:sldMk cId="2081556401" sldId="257"/>
            <ac:spMk id="296" creationId="{4D4C00DC-4DC6-4CD2-9E31-F17E6CEBC5A6}"/>
          </ac:spMkLst>
        </pc:spChg>
        <pc:spChg chg="add del">
          <ac:chgData name="Marshall, Robert" userId="f46a1175-9fec-4962-b0f5-6e60f742c761" providerId="ADAL" clId="{85F52A1D-F891-40D0-BD8C-027C0292A1D9}" dt="2022-12-01T09:13:48.725" v="130" actId="26606"/>
          <ac:spMkLst>
            <pc:docMk/>
            <pc:sldMk cId="2081556401" sldId="257"/>
            <ac:spMk id="297" creationId="{D82AB1B2-7970-42CF-8BF5-567C69E9FFFB}"/>
          </ac:spMkLst>
        </pc:spChg>
        <pc:spChg chg="add del">
          <ac:chgData name="Marshall, Robert" userId="f46a1175-9fec-4962-b0f5-6e60f742c761" providerId="ADAL" clId="{85F52A1D-F891-40D0-BD8C-027C0292A1D9}" dt="2022-12-01T09:13:48.725" v="130" actId="26606"/>
          <ac:spMkLst>
            <pc:docMk/>
            <pc:sldMk cId="2081556401" sldId="257"/>
            <ac:spMk id="300" creationId="{C10FB9CA-E7FA-462C-B537-F1224ED1ACF4}"/>
          </ac:spMkLst>
        </pc:spChg>
        <pc:spChg chg="add del">
          <ac:chgData name="Marshall, Robert" userId="f46a1175-9fec-4962-b0f5-6e60f742c761" providerId="ADAL" clId="{85F52A1D-F891-40D0-BD8C-027C0292A1D9}" dt="2022-12-01T09:13:48.725" v="130" actId="26606"/>
          <ac:spMkLst>
            <pc:docMk/>
            <pc:sldMk cId="2081556401" sldId="257"/>
            <ac:spMk id="301" creationId="{D8469AE7-A75B-4F37-850B-EF5974ABED2C}"/>
          </ac:spMkLst>
        </pc:spChg>
        <pc:spChg chg="add del">
          <ac:chgData name="Marshall, Robert" userId="f46a1175-9fec-4962-b0f5-6e60f742c761" providerId="ADAL" clId="{85F52A1D-F891-40D0-BD8C-027C0292A1D9}" dt="2022-12-01T09:13:48.725" v="130" actId="26606"/>
          <ac:spMkLst>
            <pc:docMk/>
            <pc:sldMk cId="2081556401" sldId="257"/>
            <ac:spMk id="309" creationId="{787F4F1C-8D3D-4EC1-B72D-A0470A5A08B8}"/>
          </ac:spMkLst>
        </pc:spChg>
        <pc:spChg chg="add del">
          <ac:chgData name="Marshall, Robert" userId="f46a1175-9fec-4962-b0f5-6e60f742c761" providerId="ADAL" clId="{85F52A1D-F891-40D0-BD8C-027C0292A1D9}" dt="2022-12-01T09:12:10.574" v="121" actId="26606"/>
          <ac:spMkLst>
            <pc:docMk/>
            <pc:sldMk cId="2081556401" sldId="257"/>
            <ac:spMk id="312" creationId="{C7FAE6E8-1D9E-4905-AAFE-978D331822BA}"/>
          </ac:spMkLst>
        </pc:spChg>
        <pc:spChg chg="add del">
          <ac:chgData name="Marshall, Robert" userId="f46a1175-9fec-4962-b0f5-6e60f742c761" providerId="ADAL" clId="{85F52A1D-F891-40D0-BD8C-027C0292A1D9}" dt="2022-12-01T09:12:48.784" v="124" actId="26606"/>
          <ac:spMkLst>
            <pc:docMk/>
            <pc:sldMk cId="2081556401" sldId="257"/>
            <ac:spMk id="318" creationId="{498F8FF6-43B4-494A-AF8F-123A4983EDF7}"/>
          </ac:spMkLst>
        </pc:spChg>
        <pc:spChg chg="add del">
          <ac:chgData name="Marshall, Robert" userId="f46a1175-9fec-4962-b0f5-6e60f742c761" providerId="ADAL" clId="{85F52A1D-F891-40D0-BD8C-027C0292A1D9}" dt="2022-12-01T09:12:48.784" v="124" actId="26606"/>
          <ac:spMkLst>
            <pc:docMk/>
            <pc:sldMk cId="2081556401" sldId="257"/>
            <ac:spMk id="319" creationId="{489B7BFD-8F45-4093-AD9C-91B15B0503D9}"/>
          </ac:spMkLst>
        </pc:spChg>
        <pc:spChg chg="add del">
          <ac:chgData name="Marshall, Robert" userId="f46a1175-9fec-4962-b0f5-6e60f742c761" providerId="ADAL" clId="{85F52A1D-F891-40D0-BD8C-027C0292A1D9}" dt="2022-12-01T09:12:48.784" v="124" actId="26606"/>
          <ac:spMkLst>
            <pc:docMk/>
            <pc:sldMk cId="2081556401" sldId="257"/>
            <ac:spMk id="320" creationId="{2B06059C-C357-4011-82B9-9C0106301384}"/>
          </ac:spMkLst>
        </pc:spChg>
        <pc:spChg chg="add del">
          <ac:chgData name="Marshall, Robert" userId="f46a1175-9fec-4962-b0f5-6e60f742c761" providerId="ADAL" clId="{85F52A1D-F891-40D0-BD8C-027C0292A1D9}" dt="2022-12-01T09:12:48.784" v="124" actId="26606"/>
          <ac:spMkLst>
            <pc:docMk/>
            <pc:sldMk cId="2081556401" sldId="257"/>
            <ac:spMk id="322" creationId="{5AFEC601-A132-47EE-B0C2-B38ACD9FCE6F}"/>
          </ac:spMkLst>
        </pc:spChg>
        <pc:spChg chg="add del">
          <ac:chgData name="Marshall, Robert" userId="f46a1175-9fec-4962-b0f5-6e60f742c761" providerId="ADAL" clId="{85F52A1D-F891-40D0-BD8C-027C0292A1D9}" dt="2022-12-01T09:12:48.784" v="124" actId="26606"/>
          <ac:spMkLst>
            <pc:docMk/>
            <pc:sldMk cId="2081556401" sldId="257"/>
            <ac:spMk id="324" creationId="{279CAF82-0ECF-42BE-8F37-F71941E5D410}"/>
          </ac:spMkLst>
        </pc:spChg>
        <pc:spChg chg="add del">
          <ac:chgData name="Marshall, Robert" userId="f46a1175-9fec-4962-b0f5-6e60f742c761" providerId="ADAL" clId="{85F52A1D-F891-40D0-BD8C-027C0292A1D9}" dt="2022-12-01T09:12:48.784" v="124" actId="26606"/>
          <ac:spMkLst>
            <pc:docMk/>
            <pc:sldMk cId="2081556401" sldId="257"/>
            <ac:spMk id="326" creationId="{218E095B-4870-4AD5-9C41-C16D59523501}"/>
          </ac:spMkLst>
        </pc:spChg>
        <pc:spChg chg="add del">
          <ac:chgData name="Marshall, Robert" userId="f46a1175-9fec-4962-b0f5-6e60f742c761" providerId="ADAL" clId="{85F52A1D-F891-40D0-BD8C-027C0292A1D9}" dt="2022-12-01T09:12:48.784" v="124" actId="26606"/>
          <ac:spMkLst>
            <pc:docMk/>
            <pc:sldMk cId="2081556401" sldId="257"/>
            <ac:spMk id="335" creationId="{033BC44A-0661-43B4-9C14-FD5963C226AE}"/>
          </ac:spMkLst>
        </pc:spChg>
        <pc:spChg chg="add del">
          <ac:chgData name="Marshall, Robert" userId="f46a1175-9fec-4962-b0f5-6e60f742c761" providerId="ADAL" clId="{85F52A1D-F891-40D0-BD8C-027C0292A1D9}" dt="2022-12-01T09:12:48.784" v="124" actId="26606"/>
          <ac:spMkLst>
            <pc:docMk/>
            <pc:sldMk cId="2081556401" sldId="257"/>
            <ac:spMk id="337" creationId="{BE8CB2F0-2F5A-4EBD-B214-E0309C31F578}"/>
          </ac:spMkLst>
        </pc:spChg>
        <pc:spChg chg="add del">
          <ac:chgData name="Marshall, Robert" userId="f46a1175-9fec-4962-b0f5-6e60f742c761" providerId="ADAL" clId="{85F52A1D-F891-40D0-BD8C-027C0292A1D9}" dt="2022-12-01T09:12:48.784" v="124" actId="26606"/>
          <ac:spMkLst>
            <pc:docMk/>
            <pc:sldMk cId="2081556401" sldId="257"/>
            <ac:spMk id="339" creationId="{FFD3887D-244B-4EC4-9208-E304984C5D0F}"/>
          </ac:spMkLst>
        </pc:spChg>
        <pc:spChg chg="add del">
          <ac:chgData name="Marshall, Robert" userId="f46a1175-9fec-4962-b0f5-6e60f742c761" providerId="ADAL" clId="{85F52A1D-F891-40D0-BD8C-027C0292A1D9}" dt="2022-12-01T09:12:48.784" v="124" actId="26606"/>
          <ac:spMkLst>
            <pc:docMk/>
            <pc:sldMk cId="2081556401" sldId="257"/>
            <ac:spMk id="341" creationId="{97224C31-855E-4593-8A58-5B2B0CC4F537}"/>
          </ac:spMkLst>
        </pc:spChg>
        <pc:grpChg chg="add del">
          <ac:chgData name="Marshall, Robert" userId="f46a1175-9fec-4962-b0f5-6e60f742c761" providerId="ADAL" clId="{85F52A1D-F891-40D0-BD8C-027C0292A1D9}" dt="2022-12-01T09:12:48.784" v="124" actId="26606"/>
          <ac:grpSpMkLst>
            <pc:docMk/>
            <pc:sldMk cId="2081556401" sldId="257"/>
            <ac:grpSpMk id="96" creationId="{042BC7E5-76DB-4826-8C07-4A49B6353F76}"/>
          </ac:grpSpMkLst>
        </pc:grpChg>
        <pc:grpChg chg="add del">
          <ac:chgData name="Marshall, Robert" userId="f46a1175-9fec-4962-b0f5-6e60f742c761" providerId="ADAL" clId="{85F52A1D-F891-40D0-BD8C-027C0292A1D9}" dt="2022-12-01T09:13:48.725" v="130" actId="26606"/>
          <ac:grpSpMkLst>
            <pc:docMk/>
            <pc:sldMk cId="2081556401" sldId="257"/>
            <ac:grpSpMk id="298" creationId="{66FB5A75-BDE2-4F12-A95B-C48788A7685C}"/>
          </ac:grpSpMkLst>
        </pc:grpChg>
        <pc:grpChg chg="add del">
          <ac:chgData name="Marshall, Robert" userId="f46a1175-9fec-4962-b0f5-6e60f742c761" providerId="ADAL" clId="{85F52A1D-F891-40D0-BD8C-027C0292A1D9}" dt="2022-12-01T09:13:48.725" v="130" actId="26606"/>
          <ac:grpSpMkLst>
            <pc:docMk/>
            <pc:sldMk cId="2081556401" sldId="257"/>
            <ac:grpSpMk id="302" creationId="{63301095-70B2-49AA-8DA9-A35629AD621C}"/>
          </ac:grpSpMkLst>
        </pc:grpChg>
        <pc:grpChg chg="add del">
          <ac:chgData name="Marshall, Robert" userId="f46a1175-9fec-4962-b0f5-6e60f742c761" providerId="ADAL" clId="{85F52A1D-F891-40D0-BD8C-027C0292A1D9}" dt="2022-12-01T09:13:48.725" v="130" actId="26606"/>
          <ac:grpSpMkLst>
            <pc:docMk/>
            <pc:sldMk cId="2081556401" sldId="257"/>
            <ac:grpSpMk id="310" creationId="{D1E3DD61-64DB-46AD-B249-E273CD86B051}"/>
          </ac:grpSpMkLst>
        </pc:grpChg>
        <pc:grpChg chg="add del">
          <ac:chgData name="Marshall, Robert" userId="f46a1175-9fec-4962-b0f5-6e60f742c761" providerId="ADAL" clId="{85F52A1D-F891-40D0-BD8C-027C0292A1D9}" dt="2022-12-01T09:12:10.574" v="121" actId="26606"/>
          <ac:grpSpMkLst>
            <pc:docMk/>
            <pc:sldMk cId="2081556401" sldId="257"/>
            <ac:grpSpMk id="314" creationId="{5F9D1CBF-A219-4C01-85A0-9DF6151EE270}"/>
          </ac:grpSpMkLst>
        </pc:grpChg>
        <pc:grpChg chg="add del">
          <ac:chgData name="Marshall, Robert" userId="f46a1175-9fec-4962-b0f5-6e60f742c761" providerId="ADAL" clId="{85F52A1D-F891-40D0-BD8C-027C0292A1D9}" dt="2022-12-01T09:12:48.784" v="124" actId="26606"/>
          <ac:grpSpMkLst>
            <pc:docMk/>
            <pc:sldMk cId="2081556401" sldId="257"/>
            <ac:grpSpMk id="328" creationId="{FB9739EB-7F66-433D-841F-AB3CD18700B7}"/>
          </ac:grpSpMkLst>
        </pc:grpChg>
        <pc:picChg chg="add del mod">
          <ac:chgData name="Marshall, Robert" userId="f46a1175-9fec-4962-b0f5-6e60f742c761" providerId="ADAL" clId="{85F52A1D-F891-40D0-BD8C-027C0292A1D9}" dt="2022-12-01T10:16:39.836" v="178" actId="478"/>
          <ac:picMkLst>
            <pc:docMk/>
            <pc:sldMk cId="2081556401" sldId="257"/>
            <ac:picMk id="5" creationId="{A89B7CD1-8208-4451-B030-065324E9E489}"/>
          </ac:picMkLst>
        </pc:picChg>
        <pc:picChg chg="add del mod">
          <ac:chgData name="Marshall, Robert" userId="f46a1175-9fec-4962-b0f5-6e60f742c761" providerId="ADAL" clId="{85F52A1D-F891-40D0-BD8C-027C0292A1D9}" dt="2022-12-01T10:16:52.531" v="181" actId="478"/>
          <ac:picMkLst>
            <pc:docMk/>
            <pc:sldMk cId="2081556401" sldId="257"/>
            <ac:picMk id="7" creationId="{C6B32218-5E3A-4335-BA79-8BF02BB33CC6}"/>
          </ac:picMkLst>
        </pc:picChg>
        <pc:picChg chg="add del mod">
          <ac:chgData name="Marshall, Robert" userId="f46a1175-9fec-4962-b0f5-6e60f742c761" providerId="ADAL" clId="{85F52A1D-F891-40D0-BD8C-027C0292A1D9}" dt="2022-12-01T10:20:37.857" v="186" actId="478"/>
          <ac:picMkLst>
            <pc:docMk/>
            <pc:sldMk cId="2081556401" sldId="257"/>
            <ac:picMk id="13" creationId="{327D088A-9E75-4424-BA61-52A8B640CEEC}"/>
          </ac:picMkLst>
        </pc:picChg>
        <pc:picChg chg="add mod">
          <ac:chgData name="Marshall, Robert" userId="f46a1175-9fec-4962-b0f5-6e60f742c761" providerId="ADAL" clId="{85F52A1D-F891-40D0-BD8C-027C0292A1D9}" dt="2022-12-01T13:11:53.940" v="403" actId="1076"/>
          <ac:picMkLst>
            <pc:docMk/>
            <pc:sldMk cId="2081556401" sldId="257"/>
            <ac:picMk id="17" creationId="{A36132A0-74CF-4884-97B1-23DB22BD1776}"/>
          </ac:picMkLst>
        </pc:picChg>
        <pc:picChg chg="add del mod">
          <ac:chgData name="Marshall, Robert" userId="f46a1175-9fec-4962-b0f5-6e60f742c761" providerId="ADAL" clId="{85F52A1D-F891-40D0-BD8C-027C0292A1D9}" dt="2022-12-01T11:14:38.874" v="227" actId="478"/>
          <ac:picMkLst>
            <pc:docMk/>
            <pc:sldMk cId="2081556401" sldId="257"/>
            <ac:picMk id="21" creationId="{65A32423-3C51-4A73-A81A-6544CEF1BD1A}"/>
          </ac:picMkLst>
        </pc:picChg>
        <pc:picChg chg="add del mod">
          <ac:chgData name="Marshall, Robert" userId="f46a1175-9fec-4962-b0f5-6e60f742c761" providerId="ADAL" clId="{85F52A1D-F891-40D0-BD8C-027C0292A1D9}" dt="2022-12-01T11:32:28.876" v="311" actId="478"/>
          <ac:picMkLst>
            <pc:docMk/>
            <pc:sldMk cId="2081556401" sldId="257"/>
            <ac:picMk id="30" creationId="{00C42E3C-A4DF-4762-9653-77A9971560EC}"/>
          </ac:picMkLst>
        </pc:picChg>
      </pc:sldChg>
      <pc:sldChg chg="addSp delSp modSp add del mod">
        <pc:chgData name="Marshall, Robert" userId="f46a1175-9fec-4962-b0f5-6e60f742c761" providerId="ADAL" clId="{85F52A1D-F891-40D0-BD8C-027C0292A1D9}" dt="2022-12-01T11:36:52.498" v="356" actId="2696"/>
        <pc:sldMkLst>
          <pc:docMk/>
          <pc:sldMk cId="2019587420" sldId="258"/>
        </pc:sldMkLst>
        <pc:picChg chg="add del mod">
          <ac:chgData name="Marshall, Robert" userId="f46a1175-9fec-4962-b0f5-6e60f742c761" providerId="ADAL" clId="{85F52A1D-F891-40D0-BD8C-027C0292A1D9}" dt="2022-12-01T11:17:40.451" v="247" actId="22"/>
          <ac:picMkLst>
            <pc:docMk/>
            <pc:sldMk cId="2019587420" sldId="258"/>
            <ac:picMk id="4" creationId="{7D2B9A9F-43E0-4D65-A43C-F48992B950C6}"/>
          </ac:picMkLst>
        </pc:picChg>
        <pc:picChg chg="del">
          <ac:chgData name="Marshall, Robert" userId="f46a1175-9fec-4962-b0f5-6e60f742c761" providerId="ADAL" clId="{85F52A1D-F891-40D0-BD8C-027C0292A1D9}" dt="2022-12-01T11:15:50.136" v="243" actId="478"/>
          <ac:picMkLst>
            <pc:docMk/>
            <pc:sldMk cId="2019587420" sldId="258"/>
            <ac:picMk id="5" creationId="{A89B7CD1-8208-4451-B030-065324E9E489}"/>
          </ac:picMkLst>
        </pc:picChg>
        <pc:picChg chg="add del mod">
          <ac:chgData name="Marshall, Robert" userId="f46a1175-9fec-4962-b0f5-6e60f742c761" providerId="ADAL" clId="{85F52A1D-F891-40D0-BD8C-027C0292A1D9}" dt="2022-12-01T11:31:05.757" v="307" actId="478"/>
          <ac:picMkLst>
            <pc:docMk/>
            <pc:sldMk cId="2019587420" sldId="258"/>
            <ac:picMk id="7" creationId="{8DCEA6C7-5B76-45FE-989E-D1468F855B2A}"/>
          </ac:picMkLst>
        </pc:picChg>
        <pc:picChg chg="add mod">
          <ac:chgData name="Marshall, Robert" userId="f46a1175-9fec-4962-b0f5-6e60f742c761" providerId="ADAL" clId="{85F52A1D-F891-40D0-BD8C-027C0292A1D9}" dt="2022-12-01T11:35:58.171" v="340" actId="1076"/>
          <ac:picMkLst>
            <pc:docMk/>
            <pc:sldMk cId="2019587420" sldId="258"/>
            <ac:picMk id="9" creationId="{2C095038-0A1F-4C6D-9859-A51D5A3116A3}"/>
          </ac:picMkLst>
        </pc:picChg>
      </pc:sldChg>
      <pc:sldChg chg="addSp delSp modSp add mod">
        <pc:chgData name="Marshall, Robert" userId="f46a1175-9fec-4962-b0f5-6e60f742c761" providerId="ADAL" clId="{85F52A1D-F891-40D0-BD8C-027C0292A1D9}" dt="2022-12-01T13:08:04.199" v="365" actId="1076"/>
        <pc:sldMkLst>
          <pc:docMk/>
          <pc:sldMk cId="2146512707" sldId="258"/>
        </pc:sldMkLst>
        <pc:picChg chg="add mod">
          <ac:chgData name="Marshall, Robert" userId="f46a1175-9fec-4962-b0f5-6e60f742c761" providerId="ADAL" clId="{85F52A1D-F891-40D0-BD8C-027C0292A1D9}" dt="2022-12-01T13:08:04.199" v="365" actId="1076"/>
          <ac:picMkLst>
            <pc:docMk/>
            <pc:sldMk cId="2146512707" sldId="258"/>
            <ac:picMk id="4" creationId="{8E8674CA-0C5E-4197-AD33-1D5D1EF93411}"/>
          </ac:picMkLst>
        </pc:picChg>
        <pc:picChg chg="del">
          <ac:chgData name="Marshall, Robert" userId="f46a1175-9fec-4962-b0f5-6e60f742c761" providerId="ADAL" clId="{85F52A1D-F891-40D0-BD8C-027C0292A1D9}" dt="2022-12-01T11:36:58.199" v="358" actId="478"/>
          <ac:picMkLst>
            <pc:docMk/>
            <pc:sldMk cId="2146512707" sldId="258"/>
            <ac:picMk id="17" creationId="{A36132A0-74CF-4884-97B1-23DB22BD1776}"/>
          </ac:picMkLst>
        </pc:picChg>
      </pc:sldChg>
      <pc:sldChg chg="addSp delSp modSp add mod">
        <pc:chgData name="Marshall, Robert" userId="f46a1175-9fec-4962-b0f5-6e60f742c761" providerId="ADAL" clId="{85F52A1D-F891-40D0-BD8C-027C0292A1D9}" dt="2022-12-01T13:09:25.714" v="376" actId="692"/>
        <pc:sldMkLst>
          <pc:docMk/>
          <pc:sldMk cId="3370565026" sldId="259"/>
        </pc:sldMkLst>
        <pc:spChg chg="mod">
          <ac:chgData name="Marshall, Robert" userId="f46a1175-9fec-4962-b0f5-6e60f742c761" providerId="ADAL" clId="{85F52A1D-F891-40D0-BD8C-027C0292A1D9}" dt="2022-12-01T13:08:39.456" v="370" actId="1076"/>
          <ac:spMkLst>
            <pc:docMk/>
            <pc:sldMk cId="3370565026" sldId="259"/>
            <ac:spMk id="32" creationId="{33FC2A43-B440-43B5-8EF2-3391A1B5501F}"/>
          </ac:spMkLst>
        </pc:spChg>
        <pc:picChg chg="del">
          <ac:chgData name="Marshall, Robert" userId="f46a1175-9fec-4962-b0f5-6e60f742c761" providerId="ADAL" clId="{85F52A1D-F891-40D0-BD8C-027C0292A1D9}" dt="2022-12-01T13:07:13.773" v="362" actId="478"/>
          <ac:picMkLst>
            <pc:docMk/>
            <pc:sldMk cId="3370565026" sldId="259"/>
            <ac:picMk id="4" creationId="{8E8674CA-0C5E-4197-AD33-1D5D1EF93411}"/>
          </ac:picMkLst>
        </pc:picChg>
        <pc:picChg chg="add mod">
          <ac:chgData name="Marshall, Robert" userId="f46a1175-9fec-4962-b0f5-6e60f742c761" providerId="ADAL" clId="{85F52A1D-F891-40D0-BD8C-027C0292A1D9}" dt="2022-12-01T13:09:25.714" v="376" actId="692"/>
          <ac:picMkLst>
            <pc:docMk/>
            <pc:sldMk cId="3370565026" sldId="259"/>
            <ac:picMk id="5" creationId="{A30BA708-AD89-49BA-A16F-1140DE535250}"/>
          </ac:picMkLst>
        </pc:picChg>
      </pc:sldChg>
      <pc:sldChg chg="addSp delSp modSp add mod">
        <pc:chgData name="Marshall, Robert" userId="f46a1175-9fec-4962-b0f5-6e60f742c761" providerId="ADAL" clId="{85F52A1D-F891-40D0-BD8C-027C0292A1D9}" dt="2022-12-01T13:28:48.428" v="607" actId="29295"/>
        <pc:sldMkLst>
          <pc:docMk/>
          <pc:sldMk cId="4187412517" sldId="260"/>
        </pc:sldMkLst>
        <pc:spChg chg="del">
          <ac:chgData name="Marshall, Robert" userId="f46a1175-9fec-4962-b0f5-6e60f742c761" providerId="ADAL" clId="{85F52A1D-F891-40D0-BD8C-027C0292A1D9}" dt="2022-12-01T13:25:08.223" v="438" actId="478"/>
          <ac:spMkLst>
            <pc:docMk/>
            <pc:sldMk cId="4187412517" sldId="260"/>
            <ac:spMk id="32" creationId="{33FC2A43-B440-43B5-8EF2-3391A1B5501F}"/>
          </ac:spMkLst>
        </pc:spChg>
        <pc:picChg chg="add mod">
          <ac:chgData name="Marshall, Robert" userId="f46a1175-9fec-4962-b0f5-6e60f742c761" providerId="ADAL" clId="{85F52A1D-F891-40D0-BD8C-027C0292A1D9}" dt="2022-12-01T13:28:38.716" v="604" actId="29295"/>
          <ac:picMkLst>
            <pc:docMk/>
            <pc:sldMk cId="4187412517" sldId="260"/>
            <ac:picMk id="4" creationId="{54B76EB0-C43D-4429-9E8A-D37450744D1C}"/>
          </ac:picMkLst>
        </pc:picChg>
        <pc:picChg chg="del">
          <ac:chgData name="Marshall, Robert" userId="f46a1175-9fec-4962-b0f5-6e60f742c761" providerId="ADAL" clId="{85F52A1D-F891-40D0-BD8C-027C0292A1D9}" dt="2022-12-01T13:23:57.714" v="407" actId="478"/>
          <ac:picMkLst>
            <pc:docMk/>
            <pc:sldMk cId="4187412517" sldId="260"/>
            <ac:picMk id="5" creationId="{A30BA708-AD89-49BA-A16F-1140DE535250}"/>
          </ac:picMkLst>
        </pc:picChg>
        <pc:picChg chg="add mod">
          <ac:chgData name="Marshall, Robert" userId="f46a1175-9fec-4962-b0f5-6e60f742c761" providerId="ADAL" clId="{85F52A1D-F891-40D0-BD8C-027C0292A1D9}" dt="2022-12-01T13:28:48.428" v="607" actId="29295"/>
          <ac:picMkLst>
            <pc:docMk/>
            <pc:sldMk cId="4187412517" sldId="260"/>
            <ac:picMk id="7" creationId="{B6D1294A-D539-4E37-87AB-F67D53FDC801}"/>
          </ac:picMkLst>
        </pc:picChg>
      </pc:sldChg>
      <pc:sldChg chg="addSp delSp modSp add mod">
        <pc:chgData name="Marshall, Robert" userId="f46a1175-9fec-4962-b0f5-6e60f742c761" providerId="ADAL" clId="{85F52A1D-F891-40D0-BD8C-027C0292A1D9}" dt="2022-12-01T13:59:44.642" v="618" actId="1076"/>
        <pc:sldMkLst>
          <pc:docMk/>
          <pc:sldMk cId="2634322213" sldId="261"/>
        </pc:sldMkLst>
        <pc:picChg chg="del">
          <ac:chgData name="Marshall, Robert" userId="f46a1175-9fec-4962-b0f5-6e60f742c761" providerId="ADAL" clId="{85F52A1D-F891-40D0-BD8C-027C0292A1D9}" dt="2022-12-01T13:45:27.558" v="609" actId="478"/>
          <ac:picMkLst>
            <pc:docMk/>
            <pc:sldMk cId="2634322213" sldId="261"/>
            <ac:picMk id="4" creationId="{54B76EB0-C43D-4429-9E8A-D37450744D1C}"/>
          </ac:picMkLst>
        </pc:picChg>
        <pc:picChg chg="add mod">
          <ac:chgData name="Marshall, Robert" userId="f46a1175-9fec-4962-b0f5-6e60f742c761" providerId="ADAL" clId="{85F52A1D-F891-40D0-BD8C-027C0292A1D9}" dt="2022-12-01T13:45:32.501" v="612" actId="1076"/>
          <ac:picMkLst>
            <pc:docMk/>
            <pc:sldMk cId="2634322213" sldId="261"/>
            <ac:picMk id="5" creationId="{9027251B-4D85-4117-BBB8-15C4C781B199}"/>
          </ac:picMkLst>
        </pc:picChg>
        <pc:picChg chg="del">
          <ac:chgData name="Marshall, Robert" userId="f46a1175-9fec-4962-b0f5-6e60f742c761" providerId="ADAL" clId="{85F52A1D-F891-40D0-BD8C-027C0292A1D9}" dt="2022-12-01T13:45:28.222" v="610" actId="478"/>
          <ac:picMkLst>
            <pc:docMk/>
            <pc:sldMk cId="2634322213" sldId="261"/>
            <ac:picMk id="7" creationId="{B6D1294A-D539-4E37-87AB-F67D53FDC801}"/>
          </ac:picMkLst>
        </pc:picChg>
        <pc:picChg chg="add mod">
          <ac:chgData name="Marshall, Robert" userId="f46a1175-9fec-4962-b0f5-6e60f742c761" providerId="ADAL" clId="{85F52A1D-F891-40D0-BD8C-027C0292A1D9}" dt="2022-12-01T13:57:42.622" v="614" actId="1076"/>
          <ac:picMkLst>
            <pc:docMk/>
            <pc:sldMk cId="2634322213" sldId="261"/>
            <ac:picMk id="8" creationId="{5EA8A00E-3E72-4CB2-B410-F80D2A5E220E}"/>
          </ac:picMkLst>
        </pc:picChg>
        <pc:picChg chg="add mod">
          <ac:chgData name="Marshall, Robert" userId="f46a1175-9fec-4962-b0f5-6e60f742c761" providerId="ADAL" clId="{85F52A1D-F891-40D0-BD8C-027C0292A1D9}" dt="2022-12-01T13:57:51.907" v="616" actId="1076"/>
          <ac:picMkLst>
            <pc:docMk/>
            <pc:sldMk cId="2634322213" sldId="261"/>
            <ac:picMk id="10" creationId="{957DB1A4-204A-40EA-AA09-78EFAB1719FC}"/>
          </ac:picMkLst>
        </pc:picChg>
        <pc:picChg chg="add mod">
          <ac:chgData name="Marshall, Robert" userId="f46a1175-9fec-4962-b0f5-6e60f742c761" providerId="ADAL" clId="{85F52A1D-F891-40D0-BD8C-027C0292A1D9}" dt="2022-12-01T13:59:44.642" v="618" actId="1076"/>
          <ac:picMkLst>
            <pc:docMk/>
            <pc:sldMk cId="2634322213" sldId="261"/>
            <ac:picMk id="12" creationId="{FD6A1A7F-65B5-450F-885B-E49956419A6E}"/>
          </ac:picMkLst>
        </pc:picChg>
      </pc:sldChg>
    </pc:docChg>
  </pc:docChgLst>
  <pc:docChgLst>
    <pc:chgData name="Marshall, Robert" userId="f46a1175-9fec-4962-b0f5-6e60f742c761" providerId="ADAL" clId="{B71BD7E3-39B5-40FC-8048-3B71511BEB58}"/>
    <pc:docChg chg="undo custSel modSld sldOrd">
      <pc:chgData name="Marshall, Robert" userId="f46a1175-9fec-4962-b0f5-6e60f742c761" providerId="ADAL" clId="{B71BD7E3-39B5-40FC-8048-3B71511BEB58}" dt="2022-12-02T13:55:09.914" v="610" actId="1076"/>
      <pc:docMkLst>
        <pc:docMk/>
      </pc:docMkLst>
      <pc:sldChg chg="addSp modSp mod">
        <pc:chgData name="Marshall, Robert" userId="f46a1175-9fec-4962-b0f5-6e60f742c761" providerId="ADAL" clId="{B71BD7E3-39B5-40FC-8048-3B71511BEB58}" dt="2022-12-02T13:47:21.286" v="566" actId="948"/>
        <pc:sldMkLst>
          <pc:docMk/>
          <pc:sldMk cId="2081556401" sldId="257"/>
        </pc:sldMkLst>
        <pc:spChg chg="mod">
          <ac:chgData name="Marshall, Robert" userId="f46a1175-9fec-4962-b0f5-6e60f742c761" providerId="ADAL" clId="{B71BD7E3-39B5-40FC-8048-3B71511BEB58}" dt="2022-12-02T13:47:21.286" v="566" actId="948"/>
          <ac:spMkLst>
            <pc:docMk/>
            <pc:sldMk cId="2081556401" sldId="257"/>
            <ac:spMk id="32" creationId="{33FC2A43-B440-43B5-8EF2-3391A1B5501F}"/>
          </ac:spMkLst>
        </pc:spChg>
        <pc:picChg chg="mod">
          <ac:chgData name="Marshall, Robert" userId="f46a1175-9fec-4962-b0f5-6e60f742c761" providerId="ADAL" clId="{B71BD7E3-39B5-40FC-8048-3B71511BEB58}" dt="2022-12-02T13:04:36.710" v="25" actId="1037"/>
          <ac:picMkLst>
            <pc:docMk/>
            <pc:sldMk cId="2081556401" sldId="257"/>
            <ac:picMk id="17" creationId="{A36132A0-74CF-4884-97B1-23DB22BD1776}"/>
          </ac:picMkLst>
        </pc:picChg>
        <pc:picChg chg="add mod">
          <ac:chgData name="Marshall, Robert" userId="f46a1175-9fec-4962-b0f5-6e60f742c761" providerId="ADAL" clId="{B71BD7E3-39B5-40FC-8048-3B71511BEB58}" dt="2022-12-02T13:06:21.975" v="35" actId="29295"/>
          <ac:picMkLst>
            <pc:docMk/>
            <pc:sldMk cId="2081556401" sldId="257"/>
            <ac:picMk id="308" creationId="{C2337434-2640-470B-A70C-DC58F7BBF445}"/>
          </ac:picMkLst>
        </pc:picChg>
      </pc:sldChg>
      <pc:sldChg chg="addSp delSp modSp mod">
        <pc:chgData name="Marshall, Robert" userId="f46a1175-9fec-4962-b0f5-6e60f742c761" providerId="ADAL" clId="{B71BD7E3-39B5-40FC-8048-3B71511BEB58}" dt="2022-12-02T13:55:09.914" v="610" actId="1076"/>
        <pc:sldMkLst>
          <pc:docMk/>
          <pc:sldMk cId="2146512707" sldId="258"/>
        </pc:sldMkLst>
        <pc:spChg chg="mod">
          <ac:chgData name="Marshall, Robert" userId="f46a1175-9fec-4962-b0f5-6e60f742c761" providerId="ADAL" clId="{B71BD7E3-39B5-40FC-8048-3B71511BEB58}" dt="2022-12-02T13:53:16.412" v="595" actId="1076"/>
          <ac:spMkLst>
            <pc:docMk/>
            <pc:sldMk cId="2146512707" sldId="258"/>
            <ac:spMk id="32" creationId="{33FC2A43-B440-43B5-8EF2-3391A1B5501F}"/>
          </ac:spMkLst>
        </pc:spChg>
        <pc:picChg chg="del">
          <ac:chgData name="Marshall, Robert" userId="f46a1175-9fec-4962-b0f5-6e60f742c761" providerId="ADAL" clId="{B71BD7E3-39B5-40FC-8048-3B71511BEB58}" dt="2022-12-02T13:48:50.125" v="582" actId="478"/>
          <ac:picMkLst>
            <pc:docMk/>
            <pc:sldMk cId="2146512707" sldId="258"/>
            <ac:picMk id="4" creationId="{8E8674CA-0C5E-4197-AD33-1D5D1EF93411}"/>
          </ac:picMkLst>
        </pc:picChg>
        <pc:picChg chg="add mod">
          <ac:chgData name="Marshall, Robert" userId="f46a1175-9fec-4962-b0f5-6e60f742c761" providerId="ADAL" clId="{B71BD7E3-39B5-40FC-8048-3B71511BEB58}" dt="2022-12-02T13:55:07.795" v="609" actId="1076"/>
          <ac:picMkLst>
            <pc:docMk/>
            <pc:sldMk cId="2146512707" sldId="258"/>
            <ac:picMk id="5" creationId="{8D333764-CE76-4B1D-A62D-859D552157B4}"/>
          </ac:picMkLst>
        </pc:picChg>
        <pc:picChg chg="add mod">
          <ac:chgData name="Marshall, Robert" userId="f46a1175-9fec-4962-b0f5-6e60f742c761" providerId="ADAL" clId="{B71BD7E3-39B5-40FC-8048-3B71511BEB58}" dt="2022-12-02T13:55:09.914" v="610" actId="1076"/>
          <ac:picMkLst>
            <pc:docMk/>
            <pc:sldMk cId="2146512707" sldId="258"/>
            <ac:picMk id="7" creationId="{3DA399F9-4528-4D49-9111-F48A57FF20F1}"/>
          </ac:picMkLst>
        </pc:picChg>
        <pc:picChg chg="add mod">
          <ac:chgData name="Marshall, Robert" userId="f46a1175-9fec-4962-b0f5-6e60f742c761" providerId="ADAL" clId="{B71BD7E3-39B5-40FC-8048-3B71511BEB58}" dt="2022-12-02T13:52:59.185" v="591" actId="571"/>
          <ac:picMkLst>
            <pc:docMk/>
            <pc:sldMk cId="2146512707" sldId="258"/>
            <ac:picMk id="308" creationId="{88EDE62E-D7D2-468C-93C0-3F075C78294B}"/>
          </ac:picMkLst>
        </pc:picChg>
      </pc:sldChg>
      <pc:sldChg chg="delSp mod">
        <pc:chgData name="Marshall, Robert" userId="f46a1175-9fec-4962-b0f5-6e60f742c761" providerId="ADAL" clId="{B71BD7E3-39B5-40FC-8048-3B71511BEB58}" dt="2022-12-02T13:49:03.396" v="587" actId="478"/>
        <pc:sldMkLst>
          <pc:docMk/>
          <pc:sldMk cId="3370565026" sldId="259"/>
        </pc:sldMkLst>
        <pc:picChg chg="del">
          <ac:chgData name="Marshall, Robert" userId="f46a1175-9fec-4962-b0f5-6e60f742c761" providerId="ADAL" clId="{B71BD7E3-39B5-40FC-8048-3B71511BEB58}" dt="2022-12-02T13:49:03.396" v="587" actId="478"/>
          <ac:picMkLst>
            <pc:docMk/>
            <pc:sldMk cId="3370565026" sldId="259"/>
            <ac:picMk id="5" creationId="{A30BA708-AD89-49BA-A16F-1140DE535250}"/>
          </ac:picMkLst>
        </pc:picChg>
      </pc:sldChg>
      <pc:sldChg chg="addSp delSp modSp mod ord addCm">
        <pc:chgData name="Marshall, Robert" userId="f46a1175-9fec-4962-b0f5-6e60f742c761" providerId="ADAL" clId="{B71BD7E3-39B5-40FC-8048-3B71511BEB58}" dt="2022-12-02T13:47:53.056" v="581" actId="1038"/>
        <pc:sldMkLst>
          <pc:docMk/>
          <pc:sldMk cId="4187412517" sldId="260"/>
        </pc:sldMkLst>
        <pc:spChg chg="add mod">
          <ac:chgData name="Marshall, Robert" userId="f46a1175-9fec-4962-b0f5-6e60f742c761" providerId="ADAL" clId="{B71BD7E3-39B5-40FC-8048-3B71511BEB58}" dt="2022-12-02T13:47:33.582" v="567" actId="1038"/>
          <ac:spMkLst>
            <pc:docMk/>
            <pc:sldMk cId="4187412517" sldId="260"/>
            <ac:spMk id="6" creationId="{9D86A418-0421-43C4-A721-FA66FB2DC7F9}"/>
          </ac:spMkLst>
        </pc:spChg>
        <pc:spChg chg="add mod">
          <ac:chgData name="Marshall, Robert" userId="f46a1175-9fec-4962-b0f5-6e60f742c761" providerId="ADAL" clId="{B71BD7E3-39B5-40FC-8048-3B71511BEB58}" dt="2022-12-02T13:47:53.056" v="581" actId="1038"/>
          <ac:spMkLst>
            <pc:docMk/>
            <pc:sldMk cId="4187412517" sldId="260"/>
            <ac:spMk id="309" creationId="{2FDDD2BB-5C01-4834-B7E0-4F6ED60A6643}"/>
          </ac:spMkLst>
        </pc:spChg>
        <pc:grpChg chg="add mod">
          <ac:chgData name="Marshall, Robert" userId="f46a1175-9fec-4962-b0f5-6e60f742c761" providerId="ADAL" clId="{B71BD7E3-39B5-40FC-8048-3B71511BEB58}" dt="2022-12-02T13:47:33.582" v="567" actId="1038"/>
          <ac:grpSpMkLst>
            <pc:docMk/>
            <pc:sldMk cId="4187412517" sldId="260"/>
            <ac:grpSpMk id="8" creationId="{E729C362-A9DD-4A9B-B248-4E87A1294EB6}"/>
          </ac:grpSpMkLst>
        </pc:grpChg>
        <pc:picChg chg="del">
          <ac:chgData name="Marshall, Robert" userId="f46a1175-9fec-4962-b0f5-6e60f742c761" providerId="ADAL" clId="{B71BD7E3-39B5-40FC-8048-3B71511BEB58}" dt="2022-12-02T13:11:14.729" v="96" actId="478"/>
          <ac:picMkLst>
            <pc:docMk/>
            <pc:sldMk cId="4187412517" sldId="260"/>
            <ac:picMk id="4" creationId="{54B76EB0-C43D-4429-9E8A-D37450744D1C}"/>
          </ac:picMkLst>
        </pc:picChg>
        <pc:picChg chg="add mod">
          <ac:chgData name="Marshall, Robert" userId="f46a1175-9fec-4962-b0f5-6e60f742c761" providerId="ADAL" clId="{B71BD7E3-39B5-40FC-8048-3B71511BEB58}" dt="2022-12-02T13:12:11.319" v="112" actId="1038"/>
          <ac:picMkLst>
            <pc:docMk/>
            <pc:sldMk cId="4187412517" sldId="260"/>
            <ac:picMk id="5" creationId="{AC9496A7-302F-4892-A3CD-C75235D2645B}"/>
          </ac:picMkLst>
        </pc:picChg>
        <pc:picChg chg="del">
          <ac:chgData name="Marshall, Robert" userId="f46a1175-9fec-4962-b0f5-6e60f742c761" providerId="ADAL" clId="{B71BD7E3-39B5-40FC-8048-3B71511BEB58}" dt="2022-12-02T13:11:15.429" v="97" actId="478"/>
          <ac:picMkLst>
            <pc:docMk/>
            <pc:sldMk cId="4187412517" sldId="260"/>
            <ac:picMk id="7" creationId="{B6D1294A-D539-4E37-87AB-F67D53FDC801}"/>
          </ac:picMkLst>
        </pc:picChg>
        <pc:picChg chg="add mod ord">
          <ac:chgData name="Marshall, Robert" userId="f46a1175-9fec-4962-b0f5-6e60f742c761" providerId="ADAL" clId="{B71BD7E3-39B5-40FC-8048-3B71511BEB58}" dt="2022-12-02T13:37:05.951" v="467" actId="1076"/>
          <ac:picMkLst>
            <pc:docMk/>
            <pc:sldMk cId="4187412517" sldId="260"/>
            <ac:picMk id="308" creationId="{DE8290E4-EE08-4F3C-8AF3-0C84DA6DE97F}"/>
          </ac:picMkLst>
        </pc:picChg>
        <pc:picChg chg="add mod">
          <ac:chgData name="Marshall, Robert" userId="f46a1175-9fec-4962-b0f5-6e60f742c761" providerId="ADAL" clId="{B71BD7E3-39B5-40FC-8048-3B71511BEB58}" dt="2022-12-02T13:47:33.582" v="567" actId="1038"/>
          <ac:picMkLst>
            <pc:docMk/>
            <pc:sldMk cId="4187412517" sldId="260"/>
            <ac:picMk id="1026" creationId="{7E2E5391-D6AC-461F-B455-511CA4322911}"/>
          </ac:picMkLst>
        </pc:picChg>
      </pc:sldChg>
      <pc:sldChg chg="delSp mod">
        <pc:chgData name="Marshall, Robert" userId="f46a1175-9fec-4962-b0f5-6e60f742c761" providerId="ADAL" clId="{B71BD7E3-39B5-40FC-8048-3B71511BEB58}" dt="2022-12-02T13:49:00.416" v="586" actId="478"/>
        <pc:sldMkLst>
          <pc:docMk/>
          <pc:sldMk cId="2634322213" sldId="261"/>
        </pc:sldMkLst>
        <pc:picChg chg="del">
          <ac:chgData name="Marshall, Robert" userId="f46a1175-9fec-4962-b0f5-6e60f742c761" providerId="ADAL" clId="{B71BD7E3-39B5-40FC-8048-3B71511BEB58}" dt="2022-12-02T13:48:59.412" v="585" actId="478"/>
          <ac:picMkLst>
            <pc:docMk/>
            <pc:sldMk cId="2634322213" sldId="261"/>
            <ac:picMk id="5" creationId="{9027251B-4D85-4117-BBB8-15C4C781B199}"/>
          </ac:picMkLst>
        </pc:picChg>
        <pc:picChg chg="del">
          <ac:chgData name="Marshall, Robert" userId="f46a1175-9fec-4962-b0f5-6e60f742c761" providerId="ADAL" clId="{B71BD7E3-39B5-40FC-8048-3B71511BEB58}" dt="2022-12-02T13:48:57.382" v="583" actId="478"/>
          <ac:picMkLst>
            <pc:docMk/>
            <pc:sldMk cId="2634322213" sldId="261"/>
            <ac:picMk id="8" creationId="{5EA8A00E-3E72-4CB2-B410-F80D2A5E220E}"/>
          </ac:picMkLst>
        </pc:picChg>
        <pc:picChg chg="del">
          <ac:chgData name="Marshall, Robert" userId="f46a1175-9fec-4962-b0f5-6e60f742c761" providerId="ADAL" clId="{B71BD7E3-39B5-40FC-8048-3B71511BEB58}" dt="2022-12-02T13:48:58.110" v="584" actId="478"/>
          <ac:picMkLst>
            <pc:docMk/>
            <pc:sldMk cId="2634322213" sldId="261"/>
            <ac:picMk id="10" creationId="{957DB1A4-204A-40EA-AA09-78EFAB1719FC}"/>
          </ac:picMkLst>
        </pc:picChg>
        <pc:picChg chg="del">
          <ac:chgData name="Marshall, Robert" userId="f46a1175-9fec-4962-b0f5-6e60f742c761" providerId="ADAL" clId="{B71BD7E3-39B5-40FC-8048-3B71511BEB58}" dt="2022-12-02T13:49:00.416" v="586" actId="478"/>
          <ac:picMkLst>
            <pc:docMk/>
            <pc:sldMk cId="2634322213" sldId="261"/>
            <ac:picMk id="12" creationId="{FD6A1A7F-65B5-450F-885B-E49956419A6E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06:47:04.3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64 16383,'49'0'0,"-11"0"0,-17 0 0,-9 0 0,10 0 0,-10 0 0,14 0 0,-13 0 0,8 0 0,-6 0 0,-4 0 0,9 0 0,-4 0 0,0-5 0,4 4 0,-9-4 0,9 1 0,-4 2 0,0-2 0,4 4 0,-9 0 0,9 0 0,-4-5 0,0 4 0,4-4 0,-9 5 0,9-4 0,-4-2 0,0 0 0,4-3 0,-9 7 0,9-2 0,-4 4 0,0 0 0,4 0 0,-9 0 0,9 0 0,-4 0 0,0 0 0,4 0 0,-9 0 0,9 0 0,-4 0 0,0 0 0,4 0 0,-9 0 0,9 0 0,-4 0 0,0 0 0,4 0 0,-9 0 0,9 0 0,-4 0 0,0 0 0,4 0 0,-9 0 0,9 0 0,-4 0 0,0 0 0,4 4 0,-9-2 0,4 7 0,5-4 0,-7 1 0,6-1 0,-4-1 0,-3-2 0,7 7 0,-2-8 0,-1 4 0,3-1 0,-7-3 0,3 9 0,4-5 0,-6 1 0,7-1 0,-10-5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06:47:10.3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16383,'47'0'0,"-4"0"0,-26 0 0,5 0 0,-10 0 0,10 0 0,-10 0 0,8 0 0,-4 0 0,1 0 0,2 0 0,-7 0 0,7 0 0,-3 0 0,1 0 0,2 0 0,-7 0 0,7 0 0,-3 0 0,1 0 0,2 0 0,-7 0 0,7 0 0,-3 0 0,1 0 0,2 0 0,-7 0 0,7 0 0,-3 0 0,1 0 0,2 0 0,-7 0 0,7 0 0,-3 0 0,1 0 0,2 0 0,-7 0 0,7 0 0,-2 0 0,-1 0 0,3 0 0,-7 0 0,7 0 0,-2 0 0,-1 0 0,3 0 0,-7 0 0,7 0 0,-2 0 0,-1 0 0,3 0 0,-7 0 0,7 0 0,-2 0 0,-1 0 0,3 4 0,-7-3 0,7 4 0,-2-5 0,-1 0 0,3 5 0,-7-4 0,7 3 0,-2-4 0,-1 0 0,3 0 0,-7 0 0,8 0 0,-4 0 0,0 0 0,3 0 0,-7 0 0,8 0 0,-4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06:47:24.65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16383,'42'0'0,"-6"0"0,-20 0 0,-4 0 0,14 0 0,-13 0 0,13 0 0,-8 0 0,5 0 0,0 0 0,0 0 0,7 0 0,-5 0 0,12 0 0,-6 0 0,1 0 0,4 0 0,-11 0 0,5 0 0,-12 0 0,3 0 0,-9 0 0,15 0 0,-15 5 0,9-4 0,-6 4 0,-3-5 0,7 0 0,-3 0 0,1 0 0,2 0 0,-7 0 0,7 0 0,-3 0 0,1 0 0,2 0 0,-7 0 0,7 0 0,-3 0 0,1 0 0,2 0 0,-7 0 0,7 0 0,-2 0 0,-1 0 0,3 0 0,-7 0 0,7 0 0,-2 0 0,-1 0 0,3 0 0,-7 0 0,7 0 0,-2 0 0,-1 0 0,3 0 0,-7 0 0,7 0 0,-2 0 0,-1 0 0,3 0 0,-7 0 0,7 0 0,-2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06:47:55.4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16383,'51'0'0,"-2"6"0,-18 5 0,6 3 0,-12 3 0,5-5 0,-7 0 0,0-1 0,-6 0 0,5-4 0,-10 2 0,4-8 0,-1 4 0,2-5 0,0 4 0,-1-3 0,-1 4 0,1 0 0,0-4 0,4 3 0,-9-4 0,9 5 0,-4-4 0,0 4 0,4-5 0,-9 0 0,9 4 0,-4-3 0,0 4 0,4-5 0,-9 0 0,9 0 0,-4 0 0,0 0 0,4 0 0,-9 0 0,9 0 0,-4 0 0,0 0 0,4 0 0,-9 0 0,9 0 0,-4 0 0,0 0 0,4 0 0,-9 0 0,9 0 0,-4 0 0,0 0 0,4 0 0,-9 0 0,9 0 0,-4 0 0,0 0 0,4 0 0,-9-5 0,9 0 0,-9-1 0,4-4 0,0 9 0,1-3 0,1 4 0,2 0 0,-7 0 0,7 0 0,-3 0 0,1 0 0,2 0 0,-7 0 0,7-5 0,-7-1 0,3 0 0,0-3 0,-4 8 0,9-4 0,-4 5 0,5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06:48:05.58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24 16383,'46'0'0,"-7"0"0,-23 0 0,-4 0 0,9 0 0,-5 0 0,0 0 0,4 0 0,-9 0 0,9 0 0,-4 0 0,0 0 0,4 0 0,-9 0 0,9 0 0,-4 0 0,0 0 0,4 0 0,-9 0 0,9 0 0,-4 0 0,0 0 0,4 0 0,-8-10 0,3 7 0,0-7 0,1 10 0,1 0 0,2 0 0,-7 0 0,7 0 0,-3 0 0,1 0 0,2 0 0,-7 0 0,7 0 0,-2 0 0,-1 0 0,3 0 0,-7 0 0,7 0 0,-2 0 0,-1 0 0,3 0 0,-7 0 0,7 0 0,-2 0 0,-1 0 0,3 0 0,-7 0 0,7 0 0,-2 0 0,-1 0 0,3 0 0,-7 0 0,7 0 0,-2 0 0,-1 0 0,3 4 0,-7-2 0,3 7 0,4-8 0,-6 4 0,7-5 0,-5 4 0,-4-3 0,9 4 0,-4-5 0,0 0 0,4 4 0,-9-2 0,9 7 0,-9-3 0,4-1 0,5 0 0,-7-5 0,6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A5D8-007B-456A-94D7-488A8F4E9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A67C63-D62C-41E2-AC58-C68CB5D06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04F1A-C5C9-4B02-A5FC-5998BEA4E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BDE9-DD45-4EA4-9FEA-02536946062D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FAE9A-7154-406C-90D1-0A70EB205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412CC-9FFF-4B01-A60F-FA92A3665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7236-23BB-419E-8211-2883F2875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26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BB26C-620D-47F9-9A0F-A5833298F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71FF6C-09F6-4543-BEFD-CEAFAA551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C3DA0-9803-4EBB-A376-46ED413D3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BDE9-DD45-4EA4-9FEA-02536946062D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04416-DA1E-4CDC-98E2-F9B759F15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63849-7426-4E4C-AEA0-5535E627C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7236-23BB-419E-8211-2883F2875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3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F47B0B-1A25-446B-BB0E-6B849A260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D7C9D2-5484-49A0-835D-7144990AE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FD9E7-2C18-4849-8F91-E4DAFD5A8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BDE9-DD45-4EA4-9FEA-02536946062D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068E4-C4B8-48A6-9773-24E26FD82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494BE-0558-474C-8860-5EE2A21A8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7236-23BB-419E-8211-2883F2875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40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18CAE-9DD3-4672-AFC2-5FFEF5936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81185-F88B-4B0C-BEBD-30DD65F85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999C7-9015-478E-A316-048014D3B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BDE9-DD45-4EA4-9FEA-02536946062D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058ED-DF62-40C2-9CE6-079A5B72E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FB7CE-72CB-4A58-B288-D95B84294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7236-23BB-419E-8211-2883F2875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848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9686-4DB6-499C-A81C-A6856BAB8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0198A-7FFD-493C-9FA1-78D561BCB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917FB-488C-470D-893B-B17FDD867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BDE9-DD45-4EA4-9FEA-02536946062D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FEEFD-4858-4C06-8EE7-DCD7A5971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FB1E6-25EE-4F77-8822-A1D02CA4F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7236-23BB-419E-8211-2883F2875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7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DDF48-28A7-4BF4-BEEB-BA6AFF66C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EBC72-48D3-454E-A72D-7ACDF1DB30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B37A5A-B9FC-42C7-BFE9-9BF767596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660F1-7EF1-418C-8DDB-11C7B7193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BDE9-DD45-4EA4-9FEA-02536946062D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60B2F-163C-40B7-AB88-03644336C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50F8E-E528-42F7-BDCF-F41DFA746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7236-23BB-419E-8211-2883F2875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24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34857-FA0C-4EFF-BDB6-BF71CA0BC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89806-FB60-4B4E-822C-C7C67FE86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C080C-4127-4786-8484-D22594491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C187E8-9B46-4828-B8DC-54F5E4D1C8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ABBF74-2980-4A7B-84FD-D0CAECBE16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90558C-B5B0-4C2E-9C79-99ECE5C0F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BDE9-DD45-4EA4-9FEA-02536946062D}" type="datetimeFigureOut">
              <a:rPr lang="en-US" smtClean="0"/>
              <a:t>12/5/22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58C0E9-8762-4363-8234-AE2545BC6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9FD0B2-A480-4425-8248-0F037460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7236-23BB-419E-8211-2883F2875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0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74FF-F911-4CAC-9AA9-767A6EE26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2F3998-0102-4EF3-BC50-A63285D02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BDE9-DD45-4EA4-9FEA-02536946062D}" type="datetimeFigureOut">
              <a:rPr lang="en-US" smtClean="0"/>
              <a:t>12/5/22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47BAAB-3970-4196-9DDD-BE5F11AE6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6FE40C-DB38-4053-A86E-FAB352A38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7236-23BB-419E-8211-2883F2875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6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4D86D3-A51B-4205-86C6-A7BCA13C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BDE9-DD45-4EA4-9FEA-02536946062D}" type="datetimeFigureOut">
              <a:rPr lang="en-US" smtClean="0"/>
              <a:t>12/5/22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770F1E-0F66-402D-8773-B6CD2BF1F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302BA-DAC7-405E-9586-0B8942DDA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7236-23BB-419E-8211-2883F2875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62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B061C-6A80-4FF1-8A4B-DB32AFB01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E86A9-0A2B-4A47-AB8C-6F766D6BC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DC9F3-BF78-4102-B5C4-C7FC49F8A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CFB6B-D0E4-46D0-90F6-087D79BFA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BDE9-DD45-4EA4-9FEA-02536946062D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F257DC-2290-43C4-8975-4005F2721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5F7FE-46EB-4065-8E78-C3E18430B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7236-23BB-419E-8211-2883F2875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1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DBE36-CC00-438D-9016-D4136281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D22DD8-0DEA-4B5F-ABB0-32269F747C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1A3B43-E949-44EA-90CD-BF6891B03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A7737-0711-472E-8957-C93F7C9F8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BDE9-DD45-4EA4-9FEA-02536946062D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3F44FA-6F1F-476A-AA86-5C3825D94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A49865-9BC6-4C4E-A91F-A8106E037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7236-23BB-419E-8211-2883F2875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85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0E8F46-369A-4E65-935C-2755A85EB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7961B-EFAA-40DC-97FF-15E5A7F55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47C82-7A49-496E-BDAC-66F6490DFA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CBDE9-DD45-4EA4-9FEA-02536946062D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49F66-8D9C-425D-9D5F-6A966B11B0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18089-29EB-4099-B46C-2CBE11B9E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A7236-23BB-419E-8211-2883F2875D7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1231056682,&quot;Placement&quot;:&quot;Footer&quot;,&quot;Top&quot;:516.65155,&quot;Left&quot;:437.819916,&quot;SlideWidth&quot;:960,&quot;SlideHeight&quot;:540}">
            <a:extLst>
              <a:ext uri="{FF2B5EF4-FFF2-40B4-BE49-F238E27FC236}">
                <a16:creationId xmlns:a16="http://schemas.microsoft.com/office/drawing/2014/main" id="{53D00CCC-4B8C-4BE5-8470-B7ECB32EC289}"/>
              </a:ext>
            </a:extLst>
          </p:cNvPr>
          <p:cNvSpPr txBox="1"/>
          <p:nvPr userDrawn="1"/>
        </p:nvSpPr>
        <p:spPr>
          <a:xfrm>
            <a:off x="5560313" y="6561475"/>
            <a:ext cx="1071374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008000"/>
                </a:solidFill>
                <a:latin typeface="Calibri" panose="020F0502020204030204" pitchFamily="34" charset="0"/>
              </a:rPr>
              <a:t>Internal Use</a:t>
            </a:r>
          </a:p>
        </p:txBody>
      </p:sp>
    </p:spTree>
    <p:extLst>
      <p:ext uri="{BB962C8B-B14F-4D97-AF65-F5344CB8AC3E}">
        <p14:creationId xmlns:p14="http://schemas.microsoft.com/office/powerpoint/2010/main" val="1244876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2.xml"/><Relationship Id="rId12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3.xml"/><Relationship Id="rId1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ectangle 201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08" name="Freeform: Shape 207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34538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Freeform: Shape 209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23905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Freeform: Shape 211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23905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0D1AFB-6A9E-4856-8FC1-847C3E907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2409" y="895483"/>
            <a:ext cx="5786232" cy="3011190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chemeClr val="bg2">
                    <a:lumMod val="90000"/>
                  </a:schemeClr>
                </a:solidFill>
              </a:rPr>
              <a:t>Creating a Predictive Model for Electricity Consumption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E7A5F6-4A77-4906-B9B7-14DE8CAA09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6270" y="4142096"/>
            <a:ext cx="5338511" cy="105514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Robert Marshall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December 1, 2022</a:t>
            </a:r>
          </a:p>
        </p:txBody>
      </p:sp>
      <p:sp>
        <p:nvSpPr>
          <p:cNvPr id="214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16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18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5" name="Oval 224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9" name="Freeform: Shape 228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1" name="Freeform: Shape 230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97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Rectangle 101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3" name="Oval 103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4" name="Oval 105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95" name="Oval 107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283A06-94D9-4FEF-9341-30D5F13C1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411" y="400325"/>
            <a:ext cx="5204489" cy="902126"/>
          </a:xfrm>
          <a:solidFill>
            <a:srgbClr val="181717">
              <a:alpha val="94902"/>
            </a:srgbClr>
          </a:solidFill>
          <a:ln w="12700">
            <a:solidFill>
              <a:schemeClr val="bg2">
                <a:lumMod val="25000"/>
              </a:schemeClr>
            </a:solidFill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2">
                    <a:lumMod val="90000"/>
                  </a:schemeClr>
                </a:solidFill>
              </a:rPr>
              <a:t>Data Exploration</a:t>
            </a:r>
            <a:endParaRPr lang="en-US" sz="5400" kern="1200" dirty="0">
              <a:solidFill>
                <a:schemeClr val="bg2">
                  <a:lumMod val="9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97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98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9" name="Freeform: Shape 115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00" name="Oval 117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1" name="Oval 119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02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303" name="Freeform: Shape 122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4" name="Freeform: Shape 124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5" name="Freeform: Shape 126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6" name="Freeform: Shape 128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7" name="Freeform: Shape 130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3FC2A43-B440-43B5-8EF2-3391A1B5501F}"/>
              </a:ext>
            </a:extLst>
          </p:cNvPr>
          <p:cNvSpPr txBox="1"/>
          <p:nvPr/>
        </p:nvSpPr>
        <p:spPr>
          <a:xfrm>
            <a:off x="6732856" y="1682254"/>
            <a:ext cx="5257201" cy="1708160"/>
          </a:xfrm>
          <a:prstGeom prst="rect">
            <a:avLst/>
          </a:prstGeom>
          <a:solidFill>
            <a:srgbClr val="181717">
              <a:alpha val="94902"/>
            </a:srgbClr>
          </a:solidFill>
          <a:ln w="12700"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4 years of data from July 2013 through June 2017</a:t>
            </a:r>
          </a:p>
          <a:p>
            <a:pPr marL="285750" indent="-285750"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Bimodal distributions for temperature and var1</a:t>
            </a:r>
          </a:p>
          <a:p>
            <a:pPr marL="285750" indent="-285750"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Large right tails for windspeed and </a:t>
            </a:r>
            <a:r>
              <a:rPr lang="en-US" dirty="0" err="1">
                <a:solidFill>
                  <a:schemeClr val="bg2">
                    <a:lumMod val="90000"/>
                  </a:schemeClr>
                </a:solidFill>
              </a:rPr>
              <a:t>electricity_consumption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Fairly cold location—heating necessary in winter </a:t>
            </a:r>
          </a:p>
        </p:txBody>
      </p:sp>
      <p:pic>
        <p:nvPicPr>
          <p:cNvPr id="308" name="Picture 307">
            <a:extLst>
              <a:ext uri="{FF2B5EF4-FFF2-40B4-BE49-F238E27FC236}">
                <a16:creationId xmlns:a16="http://schemas.microsoft.com/office/drawing/2014/main" id="{C2337434-2640-470B-A70C-DC58F7BBF4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7000"/>
          </a:blip>
          <a:stretch>
            <a:fillRect/>
          </a:stretch>
        </p:blipFill>
        <p:spPr>
          <a:xfrm>
            <a:off x="7005761" y="3892144"/>
            <a:ext cx="4704762" cy="1961905"/>
          </a:xfrm>
          <a:prstGeom prst="rect">
            <a:avLst/>
          </a:prstGeom>
          <a:ln w="12700">
            <a:solidFill>
              <a:schemeClr val="bg2">
                <a:lumMod val="25000"/>
              </a:schemeClr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5606017-9522-055A-A61B-FAE61F11788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97000"/>
          </a:blip>
          <a:stretch>
            <a:fillRect/>
          </a:stretch>
        </p:blipFill>
        <p:spPr>
          <a:xfrm>
            <a:off x="302070" y="1696154"/>
            <a:ext cx="6223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556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Rectangle 101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3" name="Oval 103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4" name="Oval 105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95" name="Oval 107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283A06-94D9-4FEF-9341-30D5F13C1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411" y="400325"/>
            <a:ext cx="5204489" cy="902126"/>
          </a:xfrm>
          <a:solidFill>
            <a:srgbClr val="181717">
              <a:alpha val="94902"/>
            </a:srgbClr>
          </a:solidFill>
          <a:ln w="12700">
            <a:solidFill>
              <a:schemeClr val="bg2">
                <a:lumMod val="25000"/>
              </a:schemeClr>
            </a:solidFill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2">
                    <a:lumMod val="90000"/>
                  </a:schemeClr>
                </a:solidFill>
              </a:rPr>
              <a:t>Data Exploration</a:t>
            </a:r>
            <a:endParaRPr lang="en-US" sz="5400" kern="1200" dirty="0">
              <a:solidFill>
                <a:schemeClr val="bg2">
                  <a:lumMod val="9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97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98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9" name="Freeform: Shape 115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00" name="Oval 117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1" name="Oval 119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02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303" name="Freeform: Shape 122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4" name="Freeform: Shape 124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5" name="Freeform: Shape 126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6" name="Freeform: Shape 128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7" name="Freeform: Shape 130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09" name="TextBox 308">
            <a:extLst>
              <a:ext uri="{FF2B5EF4-FFF2-40B4-BE49-F238E27FC236}">
                <a16:creationId xmlns:a16="http://schemas.microsoft.com/office/drawing/2014/main" id="{2FDDD2BB-5C01-4834-B7E0-4F6ED60A6643}"/>
              </a:ext>
            </a:extLst>
          </p:cNvPr>
          <p:cNvSpPr txBox="1"/>
          <p:nvPr/>
        </p:nvSpPr>
        <p:spPr>
          <a:xfrm>
            <a:off x="338310" y="1601631"/>
            <a:ext cx="4160087" cy="3247043"/>
          </a:xfrm>
          <a:prstGeom prst="rect">
            <a:avLst/>
          </a:prstGeom>
          <a:solidFill>
            <a:srgbClr val="181717">
              <a:alpha val="94902"/>
            </a:srgbClr>
          </a:solidFill>
          <a:ln w="12700"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Time series highlight seasonal cycles</a:t>
            </a:r>
          </a:p>
          <a:p>
            <a:pPr marL="285750" indent="-285750"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Electricity consumption generally higher in the (southern hemisphere) winter, lower in summer</a:t>
            </a:r>
          </a:p>
          <a:p>
            <a:pPr marL="285750" indent="-285750"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Var2 seems meaningful </a:t>
            </a:r>
          </a:p>
          <a:p>
            <a:pPr marL="285750" indent="-285750"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Include month as a predictor</a:t>
            </a:r>
          </a:p>
          <a:p>
            <a:pPr marL="285750" indent="-285750"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Strong correlations between temperature, pressure, and var1 features</a:t>
            </a:r>
          </a:p>
          <a:p>
            <a:pPr marL="285750" indent="-285750"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729C362-A9DD-4A9B-B248-4E87A1294EB6}"/>
              </a:ext>
            </a:extLst>
          </p:cNvPr>
          <p:cNvGrpSpPr/>
          <p:nvPr/>
        </p:nvGrpSpPr>
        <p:grpSpPr>
          <a:xfrm>
            <a:off x="4553972" y="2113855"/>
            <a:ext cx="3149494" cy="2384944"/>
            <a:chOff x="1450040" y="4027396"/>
            <a:chExt cx="3149494" cy="23849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7E2E5391-D6AC-461F-B455-511CA43229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alphaModFix amt="9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0040" y="4027396"/>
              <a:ext cx="3149494" cy="2384944"/>
            </a:xfrm>
            <a:prstGeom prst="rect">
              <a:avLst/>
            </a:prstGeom>
            <a:noFill/>
            <a:ln w="12700">
              <a:solidFill>
                <a:schemeClr val="bg2">
                  <a:lumMod val="2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D86A418-0421-43C4-A721-FA66FB2DC7F9}"/>
                </a:ext>
              </a:extLst>
            </p:cNvPr>
            <p:cNvSpPr txBox="1"/>
            <p:nvPr/>
          </p:nvSpPr>
          <p:spPr>
            <a:xfrm>
              <a:off x="2648943" y="4309984"/>
              <a:ext cx="18505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*Wind consistently ramps down steeply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0AA9BAA-BF55-61AA-0BCE-A38A06FDCE6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97000"/>
          </a:blip>
          <a:stretch>
            <a:fillRect/>
          </a:stretch>
        </p:blipFill>
        <p:spPr>
          <a:xfrm>
            <a:off x="7754674" y="0"/>
            <a:ext cx="4438911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DAB7E8-663A-57E8-9162-D36B9CE85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763" y="4611588"/>
            <a:ext cx="7133149" cy="212125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35D88B3-30BE-F667-D60A-10503479765D}"/>
                  </a:ext>
                </a:extLst>
              </p14:cNvPr>
              <p14:cNvContentPartPr/>
              <p14:nvPr/>
            </p14:nvContentPartPr>
            <p14:xfrm>
              <a:off x="2722932" y="4968050"/>
              <a:ext cx="477000" cy="30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35D88B3-30BE-F667-D60A-10503479765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69292" y="4860410"/>
                <a:ext cx="58464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F95E7D3-53C7-DF91-2159-1A9166240DBB}"/>
                  </a:ext>
                </a:extLst>
              </p14:cNvPr>
              <p14:cNvContentPartPr/>
              <p14:nvPr/>
            </p14:nvContentPartPr>
            <p14:xfrm>
              <a:off x="2689452" y="5524970"/>
              <a:ext cx="465120" cy="79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F95E7D3-53C7-DF91-2159-1A9166240DB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35812" y="5417330"/>
                <a:ext cx="57276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AF2F6CD-39E4-D667-4261-DE1EB9BBB0AB}"/>
                  </a:ext>
                </a:extLst>
              </p14:cNvPr>
              <p14:cNvContentPartPr/>
              <p14:nvPr/>
            </p14:nvContentPartPr>
            <p14:xfrm>
              <a:off x="3356532" y="5004770"/>
              <a:ext cx="453240" cy="39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AF2F6CD-39E4-D667-4261-DE1EB9BBB0A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02532" y="4896770"/>
                <a:ext cx="56088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B021374-9CCE-EAB1-5C06-22EF9C87C95D}"/>
                  </a:ext>
                </a:extLst>
              </p14:cNvPr>
              <p14:cNvContentPartPr/>
              <p14:nvPr/>
            </p14:nvContentPartPr>
            <p14:xfrm>
              <a:off x="6847092" y="6317330"/>
              <a:ext cx="503280" cy="568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B021374-9CCE-EAB1-5C06-22EF9C87C95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93452" y="6209330"/>
                <a:ext cx="61092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6E36CEC-D5D5-4E7E-0525-B45A0D29A584}"/>
                  </a:ext>
                </a:extLst>
              </p14:cNvPr>
              <p14:cNvContentPartPr/>
              <p14:nvPr/>
            </p14:nvContentPartPr>
            <p14:xfrm>
              <a:off x="5534532" y="5773730"/>
              <a:ext cx="473400" cy="226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6E36CEC-D5D5-4E7E-0525-B45A0D29A58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480892" y="5666090"/>
                <a:ext cx="581040" cy="23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7412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Rectangle 101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3" name="Oval 103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4" name="Oval 105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95" name="Oval 107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283A06-94D9-4FEF-9341-30D5F13C1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411" y="400325"/>
            <a:ext cx="6721030" cy="902126"/>
          </a:xfrm>
          <a:solidFill>
            <a:srgbClr val="181717">
              <a:alpha val="94902"/>
            </a:srgbClr>
          </a:solidFill>
          <a:ln w="12700">
            <a:solidFill>
              <a:schemeClr val="bg2">
                <a:lumMod val="25000"/>
              </a:schemeClr>
            </a:solidFill>
          </a:ln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dirty="0">
                <a:solidFill>
                  <a:schemeClr val="bg2">
                    <a:lumMod val="90000"/>
                  </a:schemeClr>
                </a:solidFill>
              </a:rPr>
              <a:t>Data Exploration/Cleaning</a:t>
            </a:r>
            <a:endParaRPr lang="en-US" sz="5400" kern="1200" dirty="0">
              <a:solidFill>
                <a:schemeClr val="bg2">
                  <a:lumMod val="9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97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98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9" name="Freeform: Shape 115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00" name="Oval 117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1" name="Oval 119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02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303" name="Freeform: Shape 122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4" name="Freeform: Shape 124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5" name="Freeform: Shape 126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6" name="Freeform: Shape 128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7" name="Freeform: Shape 130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3FC2A43-B440-43B5-8EF2-3391A1B5501F}"/>
              </a:ext>
            </a:extLst>
          </p:cNvPr>
          <p:cNvSpPr txBox="1"/>
          <p:nvPr/>
        </p:nvSpPr>
        <p:spPr>
          <a:xfrm>
            <a:off x="5445525" y="1605869"/>
            <a:ext cx="3003507" cy="2031325"/>
          </a:xfrm>
          <a:prstGeom prst="rect">
            <a:avLst/>
          </a:prstGeom>
          <a:solidFill>
            <a:srgbClr val="181717">
              <a:alpha val="94902"/>
            </a:srgbClr>
          </a:solidFill>
          <a:ln w="12700"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Electricity consumption highest late night through early morning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Electricity consumption lowest late morning through early afternoon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Include hour as a predictor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C6BEEB-1FF3-5B46-4D77-F87DA837A175}"/>
              </a:ext>
            </a:extLst>
          </p:cNvPr>
          <p:cNvSpPr txBox="1"/>
          <p:nvPr/>
        </p:nvSpPr>
        <p:spPr>
          <a:xfrm>
            <a:off x="9642842" y="944522"/>
            <a:ext cx="1532469" cy="369332"/>
          </a:xfrm>
          <a:prstGeom prst="rect">
            <a:avLst/>
          </a:prstGeom>
          <a:solidFill>
            <a:srgbClr val="181717">
              <a:alpha val="94902"/>
            </a:srgbClr>
          </a:solidFill>
          <a:ln w="12700"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chemeClr val="bg2"/>
              </a:buClr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Diurnal Trends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238AA7-B8B7-8D7D-A8E1-D51CFA9BC57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7000"/>
          </a:blip>
          <a:stretch>
            <a:fillRect/>
          </a:stretch>
        </p:blipFill>
        <p:spPr>
          <a:xfrm>
            <a:off x="8570157" y="1313854"/>
            <a:ext cx="3593757" cy="5334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7ECFC6-BA8F-A7C9-AFB1-43BEB23AA7F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97000"/>
          </a:blip>
          <a:stretch>
            <a:fillRect/>
          </a:stretch>
        </p:blipFill>
        <p:spPr>
          <a:xfrm>
            <a:off x="326000" y="4230868"/>
            <a:ext cx="7772400" cy="17765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1BFC65F-9A8F-9560-F2F4-D19B4A13535E}"/>
              </a:ext>
            </a:extLst>
          </p:cNvPr>
          <p:cNvSpPr txBox="1"/>
          <p:nvPr/>
        </p:nvSpPr>
        <p:spPr>
          <a:xfrm>
            <a:off x="331411" y="1467370"/>
            <a:ext cx="4443769" cy="2308324"/>
          </a:xfrm>
          <a:prstGeom prst="rect">
            <a:avLst/>
          </a:prstGeom>
          <a:solidFill>
            <a:srgbClr val="181717">
              <a:alpha val="94902"/>
            </a:srgbClr>
          </a:solidFill>
          <a:ln w="12700"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chemeClr val="bg2"/>
              </a:buClr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Data cleaning summary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Remove wind speeds &gt; 500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Remove electricity consumption &gt; 1000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Remove two points far from the main group in </a:t>
            </a:r>
            <a:r>
              <a:rPr lang="en-US" dirty="0" err="1">
                <a:solidFill>
                  <a:schemeClr val="bg2">
                    <a:lumMod val="90000"/>
                  </a:schemeClr>
                </a:solidFill>
              </a:rPr>
              <a:t>electricity_consumption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vs windspeed scatterplot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Use log windspeed and log electricity consumption in model</a:t>
            </a:r>
          </a:p>
        </p:txBody>
      </p:sp>
    </p:spTree>
    <p:extLst>
      <p:ext uri="{BB962C8B-B14F-4D97-AF65-F5344CB8AC3E}">
        <p14:creationId xmlns:p14="http://schemas.microsoft.com/office/powerpoint/2010/main" val="2146512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Rectangle 101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3" name="Oval 103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4" name="Oval 105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95" name="Oval 107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283A06-94D9-4FEF-9341-30D5F13C1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411" y="400325"/>
            <a:ext cx="5204489" cy="902126"/>
          </a:xfrm>
          <a:solidFill>
            <a:srgbClr val="181717">
              <a:alpha val="94902"/>
            </a:srgbClr>
          </a:solidFill>
          <a:ln w="12700">
            <a:solidFill>
              <a:schemeClr val="bg2">
                <a:lumMod val="25000"/>
              </a:schemeClr>
            </a:solidFill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2">
                    <a:lumMod val="90000"/>
                  </a:schemeClr>
                </a:solidFill>
                <a:latin typeface="+mj-lt"/>
                <a:ea typeface="+mj-ea"/>
                <a:cs typeface="+mj-cs"/>
              </a:rPr>
              <a:t>Predictive Model</a:t>
            </a:r>
          </a:p>
        </p:txBody>
      </p:sp>
      <p:sp>
        <p:nvSpPr>
          <p:cNvPr id="29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97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98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9" name="Freeform: Shape 115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00" name="Oval 117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1" name="Oval 119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02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303" name="Freeform: Shape 122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4" name="Freeform: Shape 124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5" name="Freeform: Shape 126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6" name="Freeform: Shape 128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7" name="Freeform: Shape 130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3FC2A43-B440-43B5-8EF2-3391A1B5501F}"/>
              </a:ext>
            </a:extLst>
          </p:cNvPr>
          <p:cNvSpPr txBox="1"/>
          <p:nvPr/>
        </p:nvSpPr>
        <p:spPr>
          <a:xfrm>
            <a:off x="331410" y="1555591"/>
            <a:ext cx="6447761" cy="2308324"/>
          </a:xfrm>
          <a:prstGeom prst="rect">
            <a:avLst/>
          </a:prstGeom>
          <a:solidFill>
            <a:srgbClr val="181717">
              <a:alpha val="94902"/>
            </a:srgbClr>
          </a:solidFill>
          <a:ln w="12700"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Supervised regression problem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Try an additive multiple linear regression model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Try a second-degree interaction MLR model as well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Use backward BIC elimination to simplify models, remove less meaningful predictors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Use Cook’s Distance to filter out highly influential data points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Split train into a train and a cv set to aid with model selection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6 total regression models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3DA630-AF25-0264-502D-2A59A8E4E52A}"/>
              </a:ext>
            </a:extLst>
          </p:cNvPr>
          <p:cNvSpPr txBox="1"/>
          <p:nvPr/>
        </p:nvSpPr>
        <p:spPr>
          <a:xfrm>
            <a:off x="358067" y="4594484"/>
            <a:ext cx="6792821" cy="369332"/>
          </a:xfrm>
          <a:prstGeom prst="rect">
            <a:avLst/>
          </a:prstGeom>
          <a:solidFill>
            <a:srgbClr val="181717">
              <a:alpha val="94902"/>
            </a:srgbClr>
          </a:solidFill>
          <a:ln w="12700"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D24668-CE0B-A614-2215-29F80BE2CC4D}"/>
                  </a:ext>
                </a:extLst>
              </p:cNvPr>
              <p:cNvSpPr txBox="1"/>
              <p:nvPr/>
            </p:nvSpPr>
            <p:spPr>
              <a:xfrm>
                <a:off x="437819" y="4657402"/>
                <a:ext cx="63439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𝑒𝑙𝑒𝑐𝑡𝑟𝑖𝑐𝑖𝑡𝑦</m:t>
                      </m:r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𝑐𝑜𝑛𝑠𝑢𝑚𝑝𝑡𝑖𝑜𝑛</m:t>
                      </m:r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𝑤𝑠</m:t>
                      </m:r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𝑚𝑜𝑛𝑡h</m:t>
                      </m:r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h𝑜𝑢𝑟</m:t>
                      </m:r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D24668-CE0B-A614-2215-29F80BE2C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19" y="4657402"/>
                <a:ext cx="6343980" cy="276999"/>
              </a:xfrm>
              <a:prstGeom prst="rect">
                <a:avLst/>
              </a:prstGeom>
              <a:blipFill>
                <a:blip r:embed="rId2"/>
                <a:stretch>
                  <a:fillRect l="-800" t="-8696" r="-40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B70DC81-76C4-4C3D-8CB6-2455CA54C69A}"/>
              </a:ext>
            </a:extLst>
          </p:cNvPr>
          <p:cNvSpPr txBox="1"/>
          <p:nvPr/>
        </p:nvSpPr>
        <p:spPr>
          <a:xfrm>
            <a:off x="358067" y="5407069"/>
            <a:ext cx="6792821" cy="369332"/>
          </a:xfrm>
          <a:prstGeom prst="rect">
            <a:avLst/>
          </a:prstGeom>
          <a:solidFill>
            <a:srgbClr val="181717">
              <a:alpha val="94902"/>
            </a:srgbClr>
          </a:solidFill>
          <a:ln w="12700"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80694D9-2978-FC6C-C8F5-03CFCDA582CF}"/>
                  </a:ext>
                </a:extLst>
              </p:cNvPr>
              <p:cNvSpPr txBox="1"/>
              <p:nvPr/>
            </p:nvSpPr>
            <p:spPr>
              <a:xfrm>
                <a:off x="392461" y="5441789"/>
                <a:ext cx="67928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𝑒𝑙𝑒𝑐𝑡𝑟𝑖𝑐𝑖𝑡𝑦</m:t>
                      </m:r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𝑐𝑜𝑛𝑠𝑢𝑚𝑝𝑡𝑖𝑜𝑛</m:t>
                      </m:r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~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  <m:r>
                                <a:rPr lang="en-US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𝑤𝑠</m:t>
                              </m:r>
                              <m:r>
                                <a:rPr lang="en-US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  <m:r>
                                <a:rPr lang="en-US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r>
                                <a:rPr lang="en-US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𝑚𝑜𝑛𝑡h</m:t>
                              </m:r>
                              <m:r>
                                <a:rPr lang="en-US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h𝑜𝑢𝑟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80694D9-2978-FC6C-C8F5-03CFCDA58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61" y="5441789"/>
                <a:ext cx="6792822" cy="276999"/>
              </a:xfrm>
              <a:prstGeom prst="rect">
                <a:avLst/>
              </a:prstGeom>
              <a:blipFill>
                <a:blip r:embed="rId3"/>
                <a:stretch>
                  <a:fillRect t="-8696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F04AF56F-8014-7BE1-0092-0517487B74D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97000"/>
          </a:blip>
          <a:stretch>
            <a:fillRect/>
          </a:stretch>
        </p:blipFill>
        <p:spPr>
          <a:xfrm>
            <a:off x="8004894" y="768186"/>
            <a:ext cx="3556000" cy="2247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0C02763-D76B-1D4F-9F8B-2FAB85E74863}"/>
              </a:ext>
            </a:extLst>
          </p:cNvPr>
          <p:cNvSpPr txBox="1"/>
          <p:nvPr/>
        </p:nvSpPr>
        <p:spPr>
          <a:xfrm>
            <a:off x="7552085" y="3224202"/>
            <a:ext cx="4452505" cy="3139321"/>
          </a:xfrm>
          <a:prstGeom prst="rect">
            <a:avLst/>
          </a:prstGeom>
          <a:solidFill>
            <a:srgbClr val="181717">
              <a:alpha val="94902"/>
            </a:srgbClr>
          </a:solidFill>
          <a:ln w="12700"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Removing high-influence points helps train RMSE and </a:t>
            </a:r>
            <a:r>
              <a:rPr lang="en-US" i="1" dirty="0">
                <a:solidFill>
                  <a:schemeClr val="bg2">
                    <a:lumMod val="90000"/>
                  </a:schemeClr>
                </a:solidFill>
              </a:rPr>
              <a:t>R</a:t>
            </a:r>
            <a:r>
              <a:rPr lang="en-US" i="1" baseline="30000" dirty="0">
                <a:solidFill>
                  <a:schemeClr val="bg2">
                    <a:lumMod val="90000"/>
                  </a:schemeClr>
                </a:solidFill>
              </a:rPr>
              <a:t>2</a:t>
            </a:r>
            <a:r>
              <a:rPr lang="en-US" i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but hurt test RMSE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Backward elimination models did not perform meaningfully different than full models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Overfitting does not appear to be a problem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Favor the backward elimination model among interaction models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Favor the full model among the additive models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918E39-02E4-AA9F-E5AC-ED8F464402A7}"/>
              </a:ext>
            </a:extLst>
          </p:cNvPr>
          <p:cNvSpPr/>
          <p:nvPr/>
        </p:nvSpPr>
        <p:spPr>
          <a:xfrm>
            <a:off x="8124497" y="2427890"/>
            <a:ext cx="3342289" cy="252248"/>
          </a:xfrm>
          <a:prstGeom prst="rect">
            <a:avLst/>
          </a:prstGeom>
          <a:solidFill>
            <a:srgbClr val="FFFF00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EF8A9D-ACE6-757A-7BFF-19F220FBB5B5}"/>
              </a:ext>
            </a:extLst>
          </p:cNvPr>
          <p:cNvSpPr/>
          <p:nvPr/>
        </p:nvSpPr>
        <p:spPr>
          <a:xfrm>
            <a:off x="8109971" y="1115880"/>
            <a:ext cx="3342289" cy="252248"/>
          </a:xfrm>
          <a:prstGeom prst="rect">
            <a:avLst/>
          </a:prstGeom>
          <a:solidFill>
            <a:srgbClr val="FFFF00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65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Rectangle 101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3" name="Oval 103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4" name="Oval 105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95" name="Oval 107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283A06-94D9-4FEF-9341-30D5F13C1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411" y="400325"/>
            <a:ext cx="5204489" cy="902126"/>
          </a:xfrm>
          <a:solidFill>
            <a:srgbClr val="181717">
              <a:alpha val="94902"/>
            </a:srgbClr>
          </a:solidFill>
          <a:ln w="12700">
            <a:solidFill>
              <a:schemeClr val="bg2">
                <a:lumMod val="25000"/>
              </a:schemeClr>
            </a:solidFill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2">
                    <a:lumMod val="90000"/>
                  </a:schemeClr>
                </a:solidFill>
              </a:rPr>
              <a:t>Predictive Model</a:t>
            </a:r>
            <a:endParaRPr lang="en-US" sz="5400" kern="1200" dirty="0">
              <a:solidFill>
                <a:schemeClr val="bg2">
                  <a:lumMod val="9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97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98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9" name="Freeform: Shape 115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00" name="Oval 117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1" name="Oval 119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02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303" name="Freeform: Shape 122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4" name="Freeform: Shape 124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5" name="Freeform: Shape 126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6" name="Freeform: Shape 128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7" name="Freeform: Shape 130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2049ADB-744D-5288-ED7F-229FC0A688C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7000"/>
          </a:blip>
          <a:stretch>
            <a:fillRect/>
          </a:stretch>
        </p:blipFill>
        <p:spPr>
          <a:xfrm>
            <a:off x="345152" y="1566251"/>
            <a:ext cx="5695401" cy="45545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4C3AEC-2EB6-B0CF-67DE-5B0FA5DA5A1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97000"/>
          </a:blip>
          <a:stretch>
            <a:fillRect/>
          </a:stretch>
        </p:blipFill>
        <p:spPr>
          <a:xfrm>
            <a:off x="6262242" y="1545079"/>
            <a:ext cx="5695401" cy="458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322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Rectangle 101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3" name="Oval 103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4" name="Oval 105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95" name="Oval 107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283A06-94D9-4FEF-9341-30D5F13C1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411" y="400325"/>
            <a:ext cx="5204489" cy="902126"/>
          </a:xfrm>
          <a:solidFill>
            <a:srgbClr val="181717">
              <a:alpha val="94902"/>
            </a:srgbClr>
          </a:solidFill>
          <a:ln w="12700">
            <a:solidFill>
              <a:schemeClr val="bg2">
                <a:lumMod val="25000"/>
              </a:schemeClr>
            </a:solidFill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2">
                    <a:lumMod val="90000"/>
                  </a:schemeClr>
                </a:solidFill>
              </a:rPr>
              <a:t>Predictive Model</a:t>
            </a:r>
            <a:endParaRPr lang="en-US" sz="5400" kern="1200" dirty="0">
              <a:solidFill>
                <a:schemeClr val="bg2">
                  <a:lumMod val="9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97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98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9" name="Freeform: Shape 115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00" name="Oval 117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1" name="Oval 119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02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303" name="Freeform: Shape 122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4" name="Freeform: Shape 124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5" name="Freeform: Shape 126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6" name="Freeform: Shape 128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7" name="Freeform: Shape 130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83D4513-BDB3-DC7A-A470-95B56021104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7000"/>
          </a:blip>
          <a:stretch>
            <a:fillRect/>
          </a:stretch>
        </p:blipFill>
        <p:spPr>
          <a:xfrm>
            <a:off x="327216" y="2001608"/>
            <a:ext cx="6920741" cy="35080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CAAE47-5B54-B5F5-EECB-57AAEB1CD152}"/>
              </a:ext>
            </a:extLst>
          </p:cNvPr>
          <p:cNvSpPr txBox="1"/>
          <p:nvPr/>
        </p:nvSpPr>
        <p:spPr>
          <a:xfrm>
            <a:off x="7575173" y="1861169"/>
            <a:ext cx="4314651" cy="3693319"/>
          </a:xfrm>
          <a:prstGeom prst="rect">
            <a:avLst/>
          </a:prstGeom>
          <a:solidFill>
            <a:srgbClr val="181717">
              <a:alpha val="94902"/>
            </a:srgbClr>
          </a:solidFill>
          <a:ln w="12700"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Interaction model seems superior both in stats and diagnostics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Both models show problems with homoscedasticity and normality of residuals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Further feature engineering could be helpful</a:t>
            </a:r>
          </a:p>
          <a:p>
            <a:pPr marL="742950" lvl="1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Try different transformations of predictors or the target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Likely some multicollinearity present </a:t>
            </a:r>
          </a:p>
          <a:p>
            <a:pPr marL="742950" lvl="1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VIF analysis and feature elimination could help</a:t>
            </a:r>
          </a:p>
          <a:p>
            <a:pPr marL="742950" lvl="1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PCA could help as well</a:t>
            </a:r>
          </a:p>
        </p:txBody>
      </p:sp>
    </p:spTree>
    <p:extLst>
      <p:ext uri="{BB962C8B-B14F-4D97-AF65-F5344CB8AC3E}">
        <p14:creationId xmlns:p14="http://schemas.microsoft.com/office/powerpoint/2010/main" val="2762135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Rectangle 101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3" name="Oval 103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4" name="Oval 105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95" name="Oval 107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283A06-94D9-4FEF-9341-30D5F13C1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411" y="400325"/>
            <a:ext cx="6647458" cy="902126"/>
          </a:xfrm>
          <a:solidFill>
            <a:srgbClr val="181717">
              <a:alpha val="94902"/>
            </a:srgbClr>
          </a:solidFill>
          <a:ln w="12700">
            <a:solidFill>
              <a:schemeClr val="bg2">
                <a:lumMod val="25000"/>
              </a:schemeClr>
            </a:solidFill>
          </a:ln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dirty="0">
                <a:solidFill>
                  <a:schemeClr val="bg2">
                    <a:lumMod val="90000"/>
                  </a:schemeClr>
                </a:solidFill>
              </a:rPr>
              <a:t>Predictive Model: Results</a:t>
            </a:r>
            <a:endParaRPr lang="en-US" sz="5400" kern="1200" dirty="0">
              <a:solidFill>
                <a:schemeClr val="bg2">
                  <a:lumMod val="9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97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98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9" name="Freeform: Shape 115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00" name="Oval 117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1" name="Oval 119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02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303" name="Freeform: Shape 122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4" name="Freeform: Shape 124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5" name="Freeform: Shape 126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6" name="Freeform: Shape 128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7" name="Freeform: Shape 130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19A9B36-D311-4ACB-E480-3B349128D8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7000"/>
          </a:blip>
          <a:stretch>
            <a:fillRect/>
          </a:stretch>
        </p:blipFill>
        <p:spPr>
          <a:xfrm>
            <a:off x="325636" y="1469716"/>
            <a:ext cx="6647458" cy="32404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07573C-E8B0-0750-B970-0D0538322EE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97000"/>
          </a:blip>
          <a:stretch>
            <a:fillRect/>
          </a:stretch>
        </p:blipFill>
        <p:spPr>
          <a:xfrm>
            <a:off x="308314" y="4895750"/>
            <a:ext cx="7772400" cy="17368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60C372-7526-6565-24B8-0301B702006C}"/>
              </a:ext>
            </a:extLst>
          </p:cNvPr>
          <p:cNvSpPr txBox="1"/>
          <p:nvPr/>
        </p:nvSpPr>
        <p:spPr>
          <a:xfrm>
            <a:off x="7429913" y="1430446"/>
            <a:ext cx="4314651" cy="923330"/>
          </a:xfrm>
          <a:prstGeom prst="rect">
            <a:avLst/>
          </a:prstGeom>
          <a:solidFill>
            <a:srgbClr val="181717">
              <a:alpha val="94902"/>
            </a:srgbClr>
          </a:solidFill>
          <a:ln w="12700"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95% prediction intervals successfully capture about 95% of the actual data in both train and CV data</a:t>
            </a:r>
          </a:p>
        </p:txBody>
      </p:sp>
    </p:spTree>
    <p:extLst>
      <p:ext uri="{BB962C8B-B14F-4D97-AF65-F5344CB8AC3E}">
        <p14:creationId xmlns:p14="http://schemas.microsoft.com/office/powerpoint/2010/main" val="16138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Words>361</Words>
  <Application>Microsoft Macintosh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Creating a Predictive Model for Electricity Consumption</vt:lpstr>
      <vt:lpstr>Data Exploration</vt:lpstr>
      <vt:lpstr>Data Exploration</vt:lpstr>
      <vt:lpstr>Data Exploration/Cleaning</vt:lpstr>
      <vt:lpstr>Predictive Model</vt:lpstr>
      <vt:lpstr>Predictive Model</vt:lpstr>
      <vt:lpstr>Predictive Model</vt:lpstr>
      <vt:lpstr>Predictive Model: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Predictive Model for Energy Consumption</dc:title>
  <dc:creator>Marshall, Robert</dc:creator>
  <cp:lastModifiedBy>Robert Marshall</cp:lastModifiedBy>
  <cp:revision>40</cp:revision>
  <dcterms:created xsi:type="dcterms:W3CDTF">2022-12-01T08:23:00Z</dcterms:created>
  <dcterms:modified xsi:type="dcterms:W3CDTF">2022-12-06T07:57:17Z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19c027e-33b7-45fc-a572-8ffa5d09ec36_Enabled">
    <vt:lpwstr>true</vt:lpwstr>
  </property>
  <property fmtid="{D5CDD505-2E9C-101B-9397-08002B2CF9AE}" pid="3" name="MSIP_Label_019c027e-33b7-45fc-a572-8ffa5d09ec36_SetDate">
    <vt:lpwstr>2022-12-01T08:36:35Z</vt:lpwstr>
  </property>
  <property fmtid="{D5CDD505-2E9C-101B-9397-08002B2CF9AE}" pid="4" name="MSIP_Label_019c027e-33b7-45fc-a572-8ffa5d09ec36_Method">
    <vt:lpwstr>Standard</vt:lpwstr>
  </property>
  <property fmtid="{D5CDD505-2E9C-101B-9397-08002B2CF9AE}" pid="5" name="MSIP_Label_019c027e-33b7-45fc-a572-8ffa5d09ec36_Name">
    <vt:lpwstr>Internal Use</vt:lpwstr>
  </property>
  <property fmtid="{D5CDD505-2E9C-101B-9397-08002B2CF9AE}" pid="6" name="MSIP_Label_019c027e-33b7-45fc-a572-8ffa5d09ec36_SiteId">
    <vt:lpwstr>031a09bc-a2bf-44df-888e-4e09355b7a24</vt:lpwstr>
  </property>
  <property fmtid="{D5CDD505-2E9C-101B-9397-08002B2CF9AE}" pid="7" name="MSIP_Label_019c027e-33b7-45fc-a572-8ffa5d09ec36_ActionId">
    <vt:lpwstr>507bbd6c-4b5d-44ba-9935-bf3c7b80c63a</vt:lpwstr>
  </property>
  <property fmtid="{D5CDD505-2E9C-101B-9397-08002B2CF9AE}" pid="8" name="MSIP_Label_019c027e-33b7-45fc-a572-8ffa5d09ec36_ContentBits">
    <vt:lpwstr>2</vt:lpwstr>
  </property>
</Properties>
</file>