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52A1D-F891-40D0-BD8C-027C0292A1D9}" v="107" dt="2022-12-01T13:10:5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, Robert" userId="f46a1175-9fec-4962-b0f5-6e60f742c761" providerId="ADAL" clId="{85F52A1D-F891-40D0-BD8C-027C0292A1D9}"/>
    <pc:docChg chg="undo redo custSel addSld delSld modSld">
      <pc:chgData name="Marshall, Robert" userId="f46a1175-9fec-4962-b0f5-6e60f742c761" providerId="ADAL" clId="{85F52A1D-F891-40D0-BD8C-027C0292A1D9}" dt="2022-12-01T13:59:44.642" v="618" actId="1076"/>
      <pc:docMkLst>
        <pc:docMk/>
      </pc:docMkLst>
      <pc:sldChg chg="modSp mod">
        <pc:chgData name="Marshall, Robert" userId="f46a1175-9fec-4962-b0f5-6e60f742c761" providerId="ADAL" clId="{85F52A1D-F891-40D0-BD8C-027C0292A1D9}" dt="2022-12-01T13:10:55.329" v="402" actId="27636"/>
        <pc:sldMkLst>
          <pc:docMk/>
          <pc:sldMk cId="2982976679" sldId="256"/>
        </pc:sldMkLst>
        <pc:spChg chg="mod">
          <ac:chgData name="Marshall, Robert" userId="f46a1175-9fec-4962-b0f5-6e60f742c761" providerId="ADAL" clId="{85F52A1D-F891-40D0-BD8C-027C0292A1D9}" dt="2022-12-01T13:10:55.329" v="402" actId="27636"/>
          <ac:spMkLst>
            <pc:docMk/>
            <pc:sldMk cId="2982976679" sldId="256"/>
            <ac:spMk id="2" creationId="{700D1AFB-6A9E-4856-8FC1-847C3E907C8B}"/>
          </ac:spMkLst>
        </pc:spChg>
        <pc:spChg chg="mod">
          <ac:chgData name="Marshall, Robert" userId="f46a1175-9fec-4962-b0f5-6e60f742c761" providerId="ADAL" clId="{85F52A1D-F891-40D0-BD8C-027C0292A1D9}" dt="2022-12-01T09:09:05.610" v="45" actId="207"/>
          <ac:spMkLst>
            <pc:docMk/>
            <pc:sldMk cId="2982976679" sldId="256"/>
            <ac:spMk id="3" creationId="{93E7A5F6-4A77-4906-B9B7-14DE8CAA0931}"/>
          </ac:spMkLst>
        </pc:spChg>
      </pc:sldChg>
      <pc:sldChg chg="addSp delSp modSp mod setBg addAnim delAnim">
        <pc:chgData name="Marshall, Robert" userId="f46a1175-9fec-4962-b0f5-6e60f742c761" providerId="ADAL" clId="{85F52A1D-F891-40D0-BD8C-027C0292A1D9}" dt="2022-12-01T13:12:04.670" v="405" actId="14100"/>
        <pc:sldMkLst>
          <pc:docMk/>
          <pc:sldMk cId="2081556401" sldId="257"/>
        </pc:sldMkLst>
        <pc:spChg chg="mod">
          <ac:chgData name="Marshall, Robert" userId="f46a1175-9fec-4962-b0f5-6e60f742c761" providerId="ADAL" clId="{85F52A1D-F891-40D0-BD8C-027C0292A1D9}" dt="2022-12-01T11:04:35.920" v="210" actId="207"/>
          <ac:spMkLst>
            <pc:docMk/>
            <pc:sldMk cId="2081556401" sldId="257"/>
            <ac:spMk id="2" creationId="{3C283A06-94D9-4FEF-9341-30D5F13C1B2A}"/>
          </ac:spMkLst>
        </pc:spChg>
        <pc:spChg chg="add mod">
          <ac:chgData name="Marshall, Robert" userId="f46a1175-9fec-4962-b0f5-6e60f742c761" providerId="ADAL" clId="{85F52A1D-F891-40D0-BD8C-027C0292A1D9}" dt="2022-12-01T13:12:04.670" v="405" actId="14100"/>
          <ac:spMkLst>
            <pc:docMk/>
            <pc:sldMk cId="2081556401" sldId="257"/>
            <ac:spMk id="32" creationId="{33FC2A43-B440-43B5-8EF2-3391A1B5501F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2" creationId="{3677BAFB-3BD3-41BB-9107-FAE224AE21C4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3" creationId="{E6823A9B-C188-42D4-847C-3AD928DB145C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4" creationId="{34B557F3-1A0C-4749-A6DB-EAC082DF390B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5" creationId="{55D55AA6-3751-494F-868A-DCEDC5CE82BF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6" creationId="{4D4C00DC-4DC6-4CD2-9E31-F17E6CEBC5A6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7" creationId="{D82AB1B2-7970-42CF-8BF5-567C69E9FFFB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0" creationId="{C10FB9CA-E7FA-462C-B537-F1224ED1ACF4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1" creationId="{D8469AE7-A75B-4F37-850B-EF5974ABED2C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9" creationId="{787F4F1C-8D3D-4EC1-B72D-A0470A5A08B8}"/>
          </ac:spMkLst>
        </pc:spChg>
        <pc:spChg chg="add del">
          <ac:chgData name="Marshall, Robert" userId="f46a1175-9fec-4962-b0f5-6e60f742c761" providerId="ADAL" clId="{85F52A1D-F891-40D0-BD8C-027C0292A1D9}" dt="2022-12-01T09:12:10.574" v="121" actId="26606"/>
          <ac:spMkLst>
            <pc:docMk/>
            <pc:sldMk cId="2081556401" sldId="257"/>
            <ac:spMk id="312" creationId="{C7FAE6E8-1D9E-4905-AAFE-978D331822BA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18" creationId="{498F8FF6-43B4-494A-AF8F-123A4983EDF7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19" creationId="{489B7BFD-8F45-4093-AD9C-91B15B0503D9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0" creationId="{2B06059C-C357-4011-82B9-9C0106301384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2" creationId="{5AFEC601-A132-47EE-B0C2-B38ACD9FCE6F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4" creationId="{279CAF82-0ECF-42BE-8F37-F71941E5D410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6" creationId="{218E095B-4870-4AD5-9C41-C16D59523501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5" creationId="{033BC44A-0661-43B4-9C14-FD5963C226AE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7" creationId="{BE8CB2F0-2F5A-4EBD-B214-E0309C31F578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9" creationId="{FFD3887D-244B-4EC4-9208-E304984C5D0F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41" creationId="{97224C31-855E-4593-8A58-5B2B0CC4F537}"/>
          </ac:spMkLst>
        </pc:spChg>
        <pc:grpChg chg="add del">
          <ac:chgData name="Marshall, Robert" userId="f46a1175-9fec-4962-b0f5-6e60f742c761" providerId="ADAL" clId="{85F52A1D-F891-40D0-BD8C-027C0292A1D9}" dt="2022-12-01T09:12:48.784" v="124" actId="26606"/>
          <ac:grpSpMkLst>
            <pc:docMk/>
            <pc:sldMk cId="2081556401" sldId="257"/>
            <ac:grpSpMk id="96" creationId="{042BC7E5-76DB-4826-8C07-4A49B6353F76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298" creationId="{66FB5A75-BDE2-4F12-A95B-C48788A7685C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302" creationId="{63301095-70B2-49AA-8DA9-A35629AD621C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310" creationId="{D1E3DD61-64DB-46AD-B249-E273CD86B051}"/>
          </ac:grpSpMkLst>
        </pc:grpChg>
        <pc:grpChg chg="add del">
          <ac:chgData name="Marshall, Robert" userId="f46a1175-9fec-4962-b0f5-6e60f742c761" providerId="ADAL" clId="{85F52A1D-F891-40D0-BD8C-027C0292A1D9}" dt="2022-12-01T09:12:10.574" v="121" actId="26606"/>
          <ac:grpSpMkLst>
            <pc:docMk/>
            <pc:sldMk cId="2081556401" sldId="257"/>
            <ac:grpSpMk id="314" creationId="{5F9D1CBF-A219-4C01-85A0-9DF6151EE270}"/>
          </ac:grpSpMkLst>
        </pc:grpChg>
        <pc:grpChg chg="add del">
          <ac:chgData name="Marshall, Robert" userId="f46a1175-9fec-4962-b0f5-6e60f742c761" providerId="ADAL" clId="{85F52A1D-F891-40D0-BD8C-027C0292A1D9}" dt="2022-12-01T09:12:48.784" v="124" actId="26606"/>
          <ac:grpSpMkLst>
            <pc:docMk/>
            <pc:sldMk cId="2081556401" sldId="257"/>
            <ac:grpSpMk id="328" creationId="{FB9739EB-7F66-433D-841F-AB3CD18700B7}"/>
          </ac:grpSpMkLst>
        </pc:grpChg>
        <pc:picChg chg="add del mod">
          <ac:chgData name="Marshall, Robert" userId="f46a1175-9fec-4962-b0f5-6e60f742c761" providerId="ADAL" clId="{85F52A1D-F891-40D0-BD8C-027C0292A1D9}" dt="2022-12-01T10:16:39.836" v="178" actId="478"/>
          <ac:picMkLst>
            <pc:docMk/>
            <pc:sldMk cId="2081556401" sldId="257"/>
            <ac:picMk id="5" creationId="{A89B7CD1-8208-4451-B030-065324E9E489}"/>
          </ac:picMkLst>
        </pc:picChg>
        <pc:picChg chg="add del mod">
          <ac:chgData name="Marshall, Robert" userId="f46a1175-9fec-4962-b0f5-6e60f742c761" providerId="ADAL" clId="{85F52A1D-F891-40D0-BD8C-027C0292A1D9}" dt="2022-12-01T10:16:52.531" v="181" actId="478"/>
          <ac:picMkLst>
            <pc:docMk/>
            <pc:sldMk cId="2081556401" sldId="257"/>
            <ac:picMk id="7" creationId="{C6B32218-5E3A-4335-BA79-8BF02BB33CC6}"/>
          </ac:picMkLst>
        </pc:picChg>
        <pc:picChg chg="add del mod">
          <ac:chgData name="Marshall, Robert" userId="f46a1175-9fec-4962-b0f5-6e60f742c761" providerId="ADAL" clId="{85F52A1D-F891-40D0-BD8C-027C0292A1D9}" dt="2022-12-01T10:20:37.857" v="186" actId="478"/>
          <ac:picMkLst>
            <pc:docMk/>
            <pc:sldMk cId="2081556401" sldId="257"/>
            <ac:picMk id="13" creationId="{327D088A-9E75-4424-BA61-52A8B640CEEC}"/>
          </ac:picMkLst>
        </pc:picChg>
        <pc:picChg chg="add mod">
          <ac:chgData name="Marshall, Robert" userId="f46a1175-9fec-4962-b0f5-6e60f742c761" providerId="ADAL" clId="{85F52A1D-F891-40D0-BD8C-027C0292A1D9}" dt="2022-12-01T13:11:53.940" v="403" actId="1076"/>
          <ac:picMkLst>
            <pc:docMk/>
            <pc:sldMk cId="2081556401" sldId="257"/>
            <ac:picMk id="17" creationId="{A36132A0-74CF-4884-97B1-23DB22BD1776}"/>
          </ac:picMkLst>
        </pc:picChg>
        <pc:picChg chg="add del mod">
          <ac:chgData name="Marshall, Robert" userId="f46a1175-9fec-4962-b0f5-6e60f742c761" providerId="ADAL" clId="{85F52A1D-F891-40D0-BD8C-027C0292A1D9}" dt="2022-12-01T11:14:38.874" v="227" actId="478"/>
          <ac:picMkLst>
            <pc:docMk/>
            <pc:sldMk cId="2081556401" sldId="257"/>
            <ac:picMk id="21" creationId="{65A32423-3C51-4A73-A81A-6544CEF1BD1A}"/>
          </ac:picMkLst>
        </pc:picChg>
        <pc:picChg chg="add del mod">
          <ac:chgData name="Marshall, Robert" userId="f46a1175-9fec-4962-b0f5-6e60f742c761" providerId="ADAL" clId="{85F52A1D-F891-40D0-BD8C-027C0292A1D9}" dt="2022-12-01T11:32:28.876" v="311" actId="478"/>
          <ac:picMkLst>
            <pc:docMk/>
            <pc:sldMk cId="2081556401" sldId="257"/>
            <ac:picMk id="30" creationId="{00C42E3C-A4DF-4762-9653-77A9971560EC}"/>
          </ac:picMkLst>
        </pc:picChg>
      </pc:sldChg>
      <pc:sldChg chg="addSp delSp modSp add del mod">
        <pc:chgData name="Marshall, Robert" userId="f46a1175-9fec-4962-b0f5-6e60f742c761" providerId="ADAL" clId="{85F52A1D-F891-40D0-BD8C-027C0292A1D9}" dt="2022-12-01T11:36:52.498" v="356" actId="2696"/>
        <pc:sldMkLst>
          <pc:docMk/>
          <pc:sldMk cId="2019587420" sldId="258"/>
        </pc:sldMkLst>
        <pc:picChg chg="add del mod">
          <ac:chgData name="Marshall, Robert" userId="f46a1175-9fec-4962-b0f5-6e60f742c761" providerId="ADAL" clId="{85F52A1D-F891-40D0-BD8C-027C0292A1D9}" dt="2022-12-01T11:17:40.451" v="247" actId="22"/>
          <ac:picMkLst>
            <pc:docMk/>
            <pc:sldMk cId="2019587420" sldId="258"/>
            <ac:picMk id="4" creationId="{7D2B9A9F-43E0-4D65-A43C-F48992B950C6}"/>
          </ac:picMkLst>
        </pc:picChg>
        <pc:picChg chg="del">
          <ac:chgData name="Marshall, Robert" userId="f46a1175-9fec-4962-b0f5-6e60f742c761" providerId="ADAL" clId="{85F52A1D-F891-40D0-BD8C-027C0292A1D9}" dt="2022-12-01T11:15:50.136" v="243" actId="478"/>
          <ac:picMkLst>
            <pc:docMk/>
            <pc:sldMk cId="2019587420" sldId="258"/>
            <ac:picMk id="5" creationId="{A89B7CD1-8208-4451-B030-065324E9E489}"/>
          </ac:picMkLst>
        </pc:picChg>
        <pc:picChg chg="add del mod">
          <ac:chgData name="Marshall, Robert" userId="f46a1175-9fec-4962-b0f5-6e60f742c761" providerId="ADAL" clId="{85F52A1D-F891-40D0-BD8C-027C0292A1D9}" dt="2022-12-01T11:31:05.757" v="307" actId="478"/>
          <ac:picMkLst>
            <pc:docMk/>
            <pc:sldMk cId="2019587420" sldId="258"/>
            <ac:picMk id="7" creationId="{8DCEA6C7-5B76-45FE-989E-D1468F855B2A}"/>
          </ac:picMkLst>
        </pc:picChg>
        <pc:picChg chg="add mod">
          <ac:chgData name="Marshall, Robert" userId="f46a1175-9fec-4962-b0f5-6e60f742c761" providerId="ADAL" clId="{85F52A1D-F891-40D0-BD8C-027C0292A1D9}" dt="2022-12-01T11:35:58.171" v="340" actId="1076"/>
          <ac:picMkLst>
            <pc:docMk/>
            <pc:sldMk cId="2019587420" sldId="258"/>
            <ac:picMk id="9" creationId="{2C095038-0A1F-4C6D-9859-A51D5A3116A3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08:04.199" v="365" actId="1076"/>
        <pc:sldMkLst>
          <pc:docMk/>
          <pc:sldMk cId="2146512707" sldId="258"/>
        </pc:sldMkLst>
        <pc:picChg chg="add mod">
          <ac:chgData name="Marshall, Robert" userId="f46a1175-9fec-4962-b0f5-6e60f742c761" providerId="ADAL" clId="{85F52A1D-F891-40D0-BD8C-027C0292A1D9}" dt="2022-12-01T13:08:04.199" v="365" actId="1076"/>
          <ac:picMkLst>
            <pc:docMk/>
            <pc:sldMk cId="2146512707" sldId="258"/>
            <ac:picMk id="4" creationId="{8E8674CA-0C5E-4197-AD33-1D5D1EF93411}"/>
          </ac:picMkLst>
        </pc:picChg>
        <pc:picChg chg="del">
          <ac:chgData name="Marshall, Robert" userId="f46a1175-9fec-4962-b0f5-6e60f742c761" providerId="ADAL" clId="{85F52A1D-F891-40D0-BD8C-027C0292A1D9}" dt="2022-12-01T11:36:58.199" v="358" actId="478"/>
          <ac:picMkLst>
            <pc:docMk/>
            <pc:sldMk cId="2146512707" sldId="258"/>
            <ac:picMk id="17" creationId="{A36132A0-74CF-4884-97B1-23DB22BD1776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09:25.714" v="376" actId="692"/>
        <pc:sldMkLst>
          <pc:docMk/>
          <pc:sldMk cId="3370565026" sldId="259"/>
        </pc:sldMkLst>
        <pc:spChg chg="mod">
          <ac:chgData name="Marshall, Robert" userId="f46a1175-9fec-4962-b0f5-6e60f742c761" providerId="ADAL" clId="{85F52A1D-F891-40D0-BD8C-027C0292A1D9}" dt="2022-12-01T13:08:39.456" v="370" actId="1076"/>
          <ac:spMkLst>
            <pc:docMk/>
            <pc:sldMk cId="3370565026" sldId="259"/>
            <ac:spMk id="32" creationId="{33FC2A43-B440-43B5-8EF2-3391A1B5501F}"/>
          </ac:spMkLst>
        </pc:spChg>
        <pc:picChg chg="del">
          <ac:chgData name="Marshall, Robert" userId="f46a1175-9fec-4962-b0f5-6e60f742c761" providerId="ADAL" clId="{85F52A1D-F891-40D0-BD8C-027C0292A1D9}" dt="2022-12-01T13:07:13.773" v="362" actId="478"/>
          <ac:picMkLst>
            <pc:docMk/>
            <pc:sldMk cId="3370565026" sldId="259"/>
            <ac:picMk id="4" creationId="{8E8674CA-0C5E-4197-AD33-1D5D1EF93411}"/>
          </ac:picMkLst>
        </pc:picChg>
        <pc:picChg chg="add mod">
          <ac:chgData name="Marshall, Robert" userId="f46a1175-9fec-4962-b0f5-6e60f742c761" providerId="ADAL" clId="{85F52A1D-F891-40D0-BD8C-027C0292A1D9}" dt="2022-12-01T13:09:25.714" v="376" actId="692"/>
          <ac:picMkLst>
            <pc:docMk/>
            <pc:sldMk cId="3370565026" sldId="259"/>
            <ac:picMk id="5" creationId="{A30BA708-AD89-49BA-A16F-1140DE535250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28:48.428" v="607" actId="29295"/>
        <pc:sldMkLst>
          <pc:docMk/>
          <pc:sldMk cId="4187412517" sldId="260"/>
        </pc:sldMkLst>
        <pc:spChg chg="del">
          <ac:chgData name="Marshall, Robert" userId="f46a1175-9fec-4962-b0f5-6e60f742c761" providerId="ADAL" clId="{85F52A1D-F891-40D0-BD8C-027C0292A1D9}" dt="2022-12-01T13:25:08.223" v="438" actId="478"/>
          <ac:spMkLst>
            <pc:docMk/>
            <pc:sldMk cId="4187412517" sldId="260"/>
            <ac:spMk id="32" creationId="{33FC2A43-B440-43B5-8EF2-3391A1B5501F}"/>
          </ac:spMkLst>
        </pc:spChg>
        <pc:picChg chg="add mod">
          <ac:chgData name="Marshall, Robert" userId="f46a1175-9fec-4962-b0f5-6e60f742c761" providerId="ADAL" clId="{85F52A1D-F891-40D0-BD8C-027C0292A1D9}" dt="2022-12-01T13:28:38.716" v="604" actId="29295"/>
          <ac:picMkLst>
            <pc:docMk/>
            <pc:sldMk cId="4187412517" sldId="260"/>
            <ac:picMk id="4" creationId="{54B76EB0-C43D-4429-9E8A-D37450744D1C}"/>
          </ac:picMkLst>
        </pc:picChg>
        <pc:picChg chg="del">
          <ac:chgData name="Marshall, Robert" userId="f46a1175-9fec-4962-b0f5-6e60f742c761" providerId="ADAL" clId="{85F52A1D-F891-40D0-BD8C-027C0292A1D9}" dt="2022-12-01T13:23:57.714" v="407" actId="478"/>
          <ac:picMkLst>
            <pc:docMk/>
            <pc:sldMk cId="4187412517" sldId="260"/>
            <ac:picMk id="5" creationId="{A30BA708-AD89-49BA-A16F-1140DE535250}"/>
          </ac:picMkLst>
        </pc:picChg>
        <pc:picChg chg="add mod">
          <ac:chgData name="Marshall, Robert" userId="f46a1175-9fec-4962-b0f5-6e60f742c761" providerId="ADAL" clId="{85F52A1D-F891-40D0-BD8C-027C0292A1D9}" dt="2022-12-01T13:28:48.428" v="607" actId="29295"/>
          <ac:picMkLst>
            <pc:docMk/>
            <pc:sldMk cId="4187412517" sldId="260"/>
            <ac:picMk id="7" creationId="{B6D1294A-D539-4E37-87AB-F67D53FDC801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59:44.642" v="618" actId="1076"/>
        <pc:sldMkLst>
          <pc:docMk/>
          <pc:sldMk cId="2634322213" sldId="261"/>
        </pc:sldMkLst>
        <pc:picChg chg="del">
          <ac:chgData name="Marshall, Robert" userId="f46a1175-9fec-4962-b0f5-6e60f742c761" providerId="ADAL" clId="{85F52A1D-F891-40D0-BD8C-027C0292A1D9}" dt="2022-12-01T13:45:27.558" v="609" actId="478"/>
          <ac:picMkLst>
            <pc:docMk/>
            <pc:sldMk cId="2634322213" sldId="261"/>
            <ac:picMk id="4" creationId="{54B76EB0-C43D-4429-9E8A-D37450744D1C}"/>
          </ac:picMkLst>
        </pc:picChg>
        <pc:picChg chg="add mod">
          <ac:chgData name="Marshall, Robert" userId="f46a1175-9fec-4962-b0f5-6e60f742c761" providerId="ADAL" clId="{85F52A1D-F891-40D0-BD8C-027C0292A1D9}" dt="2022-12-01T13:45:32.501" v="612" actId="1076"/>
          <ac:picMkLst>
            <pc:docMk/>
            <pc:sldMk cId="2634322213" sldId="261"/>
            <ac:picMk id="5" creationId="{9027251B-4D85-4117-BBB8-15C4C781B199}"/>
          </ac:picMkLst>
        </pc:picChg>
        <pc:picChg chg="del">
          <ac:chgData name="Marshall, Robert" userId="f46a1175-9fec-4962-b0f5-6e60f742c761" providerId="ADAL" clId="{85F52A1D-F891-40D0-BD8C-027C0292A1D9}" dt="2022-12-01T13:45:28.222" v="610" actId="478"/>
          <ac:picMkLst>
            <pc:docMk/>
            <pc:sldMk cId="2634322213" sldId="261"/>
            <ac:picMk id="7" creationId="{B6D1294A-D539-4E37-87AB-F67D53FDC801}"/>
          </ac:picMkLst>
        </pc:picChg>
        <pc:picChg chg="add mod">
          <ac:chgData name="Marshall, Robert" userId="f46a1175-9fec-4962-b0f5-6e60f742c761" providerId="ADAL" clId="{85F52A1D-F891-40D0-BD8C-027C0292A1D9}" dt="2022-12-01T13:57:42.622" v="614" actId="1076"/>
          <ac:picMkLst>
            <pc:docMk/>
            <pc:sldMk cId="2634322213" sldId="261"/>
            <ac:picMk id="8" creationId="{5EA8A00E-3E72-4CB2-B410-F80D2A5E220E}"/>
          </ac:picMkLst>
        </pc:picChg>
        <pc:picChg chg="add mod">
          <ac:chgData name="Marshall, Robert" userId="f46a1175-9fec-4962-b0f5-6e60f742c761" providerId="ADAL" clId="{85F52A1D-F891-40D0-BD8C-027C0292A1D9}" dt="2022-12-01T13:57:51.907" v="616" actId="1076"/>
          <ac:picMkLst>
            <pc:docMk/>
            <pc:sldMk cId="2634322213" sldId="261"/>
            <ac:picMk id="10" creationId="{957DB1A4-204A-40EA-AA09-78EFAB1719FC}"/>
          </ac:picMkLst>
        </pc:picChg>
        <pc:picChg chg="add mod">
          <ac:chgData name="Marshall, Robert" userId="f46a1175-9fec-4962-b0f5-6e60f742c761" providerId="ADAL" clId="{85F52A1D-F891-40D0-BD8C-027C0292A1D9}" dt="2022-12-01T13:59:44.642" v="618" actId="1076"/>
          <ac:picMkLst>
            <pc:docMk/>
            <pc:sldMk cId="2634322213" sldId="261"/>
            <ac:picMk id="12" creationId="{FD6A1A7F-65B5-450F-885B-E49956419A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5D8-007B-456A-94D7-488A8F4E9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7C63-D62C-41E2-AC58-C68CB5D0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4F1A-C5C9-4B02-A5FC-5998BEA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AE9A-7154-406C-90D1-0A70EB20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12CC-9FFF-4B01-A60F-FA92A366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26C-620D-47F9-9A0F-A5833298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FF6C-09F6-4543-BEFD-CEAFAA55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3DA0-9803-4EBB-A376-46ED413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4416-DA1E-4CDC-98E2-F9B759F1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3849-7426-4E4C-AEA0-5535E627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47B0B-1A25-446B-BB0E-6B849A26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7C9D2-5484-49A0-835D-7144990A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D9E7-2C18-4849-8F91-E4DAFD5A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68E4-C4B8-48A6-9773-24E26FD8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94BE-0558-474C-8860-5EE2A21A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CAE-9DD3-4672-AFC2-5FFEF593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1185-F88B-4B0C-BEBD-30DD65F8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99C7-9015-478E-A316-048014D3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58ED-DF62-40C2-9CE6-079A5B72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B7CE-72CB-4A58-B288-D95B842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686-4DB6-499C-A81C-A6856BAB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198A-7FFD-493C-9FA1-78D561BC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17FB-488C-470D-893B-B17FDD8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EEFD-4858-4C06-8EE7-DCD7A59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B1E6-25EE-4F77-8822-A1D02CA4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DF48-28A7-4BF4-BEEB-BA6AFF6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BC72-48D3-454E-A72D-7ACDF1DB3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7A5A-B9FC-42C7-BFE9-9BF767596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60F1-7EF1-418C-8DDB-11C7B719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0B2F-163C-40B7-AB88-03644336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0F8E-E528-42F7-BDCF-F41DFA7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857-FA0C-4EFF-BDB6-BF71CA0B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806-FB60-4B4E-822C-C7C67FE8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080C-4127-4786-8484-D2259449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87E8-9B46-4828-B8DC-54F5E4D1C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BF74-2980-4A7B-84FD-D0CAECBE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0558C-B5B0-4C2E-9C79-99ECE5C0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8C0E9-8762-4363-8234-AE2545BC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D0B2-A480-4425-8248-0F037460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4FF-F911-4CAC-9AA9-767A6EE2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F3998-0102-4EF3-BC50-A63285D0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BAAB-3970-4196-9DDD-BE5F11AE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FE40C-DB38-4053-A86E-FAB352A3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D86D3-A51B-4205-86C6-A7BCA13C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70F1E-0F66-402D-8773-B6CD2BF1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02BA-DAC7-405E-9586-0B8942DD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061C-6A80-4FF1-8A4B-DB32AFB0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86A9-0A2B-4A47-AB8C-6F766D6B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C9F3-BF78-4102-B5C4-C7FC49F8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FB6B-D0E4-46D0-90F6-087D79BF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57DC-2290-43C4-8975-4005F272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F7FE-46EB-4065-8E78-C3E18430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BE36-CC00-438D-9016-D4136281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2DD8-0DEA-4B5F-ABB0-32269F74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3B43-E949-44EA-90CD-BF6891B0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737-0711-472E-8957-C93F7C9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44FA-6F1F-476A-AA86-5C3825D9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9865-9BC6-4C4E-A91F-A8106E0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8F46-369A-4E65-935C-2755A85E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961B-EFAA-40DC-97FF-15E5A7F5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7C82-7A49-496E-BDAC-66F6490DF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BDE9-DD45-4EA4-9FEA-02536946062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9F66-8D9C-425D-9D5F-6A966B11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8089-29EB-4099-B46C-2CBE11B9E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231056682,&quot;Placement&quot;:&quot;Footer&quot;,&quot;Top&quot;:516.65155,&quot;Left&quot;:437.819916,&quot;SlideWidth&quot;:960,&quot;SlideHeight&quot;:540}">
            <a:extLst>
              <a:ext uri="{FF2B5EF4-FFF2-40B4-BE49-F238E27FC236}">
                <a16:creationId xmlns:a16="http://schemas.microsoft.com/office/drawing/2014/main" id="{53D00CCC-4B8C-4BE5-8470-B7ECB32EC289}"/>
              </a:ext>
            </a:extLst>
          </p:cNvPr>
          <p:cNvSpPr txBox="1"/>
          <p:nvPr userDrawn="1"/>
        </p:nvSpPr>
        <p:spPr>
          <a:xfrm>
            <a:off x="5560313" y="6561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2448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D1AFB-6A9E-4856-8FC1-847C3E9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Creating a Predictive Model for Electricity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A5F6-4A77-4906-B9B7-14DE8CAA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Robert Marshall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December 1, 2022</a:t>
            </a:r>
          </a:p>
        </p:txBody>
      </p:sp>
      <p:sp>
        <p:nvSpPr>
          <p:cNvPr id="21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6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5" name="Oval 22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36132A0-74CF-4884-97B1-23DB22BD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335548" y="1558443"/>
            <a:ext cx="7714242" cy="51545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8316686" y="1558443"/>
            <a:ext cx="3586710" cy="2031325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Bimodal distributions for temperature and var1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Large right tails for windspeed and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electricity_consumption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4 years of data from July </a:t>
            </a:r>
            <a:r>
              <a:rPr lang="en-US">
                <a:solidFill>
                  <a:schemeClr val="bg2">
                    <a:lumMod val="90000"/>
                  </a:schemeClr>
                </a:solidFill>
              </a:rPr>
              <a:t>2013 through June 2017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8098971" y="1558443"/>
            <a:ext cx="3950282" cy="923330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674CA-0C5E-4197-AD33-1D5D1EF9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477112" y="2523208"/>
            <a:ext cx="6152381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331411" y="1555591"/>
            <a:ext cx="3950282" cy="923330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BA708-AD89-49BA-A16F-1140DE53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6526576" y="1166610"/>
            <a:ext cx="5462466" cy="5481237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056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B76EB0-C43D-4429-9E8A-D37450744D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378853" y="1680475"/>
            <a:ext cx="5353992" cy="4171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1294A-D539-4E37-87AB-F67D53FD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6304431" y="1664287"/>
            <a:ext cx="5376190" cy="41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027251B-4D85-4117-BBB8-15C4C781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3" y="1555591"/>
            <a:ext cx="4809524" cy="36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8A00E-3E72-4CB2-B410-F80D2A5E2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62" y="329538"/>
            <a:ext cx="6323809" cy="39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DB1A4-204A-40EA-AA09-78EFAB17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16" y="822085"/>
            <a:ext cx="6323809" cy="59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6A1A7F-65B5-450F-885B-E49956419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344" y="3456066"/>
            <a:ext cx="4704762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54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Predictive Model for Electricity Consumption</vt:lpstr>
      <vt:lpstr>Data Exploration</vt:lpstr>
      <vt:lpstr>Data Exploration</vt:lpstr>
      <vt:lpstr>Data Exploration</vt:lpstr>
      <vt:lpstr>Data Exploration</vt:lpstr>
      <vt:lpstr>Data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Energy Consumption</dc:title>
  <dc:creator>Marshall, Robert</dc:creator>
  <cp:lastModifiedBy>Robert Marshall</cp:lastModifiedBy>
  <cp:revision>3</cp:revision>
  <dcterms:created xsi:type="dcterms:W3CDTF">2022-12-01T08:23:00Z</dcterms:created>
  <dcterms:modified xsi:type="dcterms:W3CDTF">2022-12-01T19:50:23Z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2022-12-01T08:36:35Z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507bbd6c-4b5d-44ba-9935-bf3c7b80c63a</vt:lpwstr>
  </property>
  <property fmtid="{D5CDD505-2E9C-101B-9397-08002B2CF9AE}" pid="8" name="MSIP_Label_019c027e-33b7-45fc-a572-8ffa5d09ec36_ContentBits">
    <vt:lpwstr>2</vt:lpwstr>
  </property>
</Properties>
</file>