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shall, Robert" initials="MR" lastIdx="1" clrIdx="0">
    <p:extLst>
      <p:ext uri="{19B8F6BF-5375-455C-9EA6-DF929625EA0E}">
        <p15:presenceInfo xmlns:p15="http://schemas.microsoft.com/office/powerpoint/2012/main" userId="S::rmarshall@avangrid.com::f46a1175-9fec-4962-b0f5-6e60f742c7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BD7E3-39B5-40FC-8048-3B71511BEB58}" v="33" dt="2022-12-02T13:52:59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shall, Robert" userId="f46a1175-9fec-4962-b0f5-6e60f742c761" providerId="ADAL" clId="{85F52A1D-F891-40D0-BD8C-027C0292A1D9}"/>
    <pc:docChg chg="undo redo custSel addSld delSld modSld">
      <pc:chgData name="Marshall, Robert" userId="f46a1175-9fec-4962-b0f5-6e60f742c761" providerId="ADAL" clId="{85F52A1D-F891-40D0-BD8C-027C0292A1D9}" dt="2022-12-01T13:59:44.642" v="618" actId="1076"/>
      <pc:docMkLst>
        <pc:docMk/>
      </pc:docMkLst>
      <pc:sldChg chg="modSp mod">
        <pc:chgData name="Marshall, Robert" userId="f46a1175-9fec-4962-b0f5-6e60f742c761" providerId="ADAL" clId="{85F52A1D-F891-40D0-BD8C-027C0292A1D9}" dt="2022-12-01T13:10:55.329" v="402" actId="27636"/>
        <pc:sldMkLst>
          <pc:docMk/>
          <pc:sldMk cId="2982976679" sldId="256"/>
        </pc:sldMkLst>
        <pc:spChg chg="mod">
          <ac:chgData name="Marshall, Robert" userId="f46a1175-9fec-4962-b0f5-6e60f742c761" providerId="ADAL" clId="{85F52A1D-F891-40D0-BD8C-027C0292A1D9}" dt="2022-12-01T13:10:55.329" v="402" actId="27636"/>
          <ac:spMkLst>
            <pc:docMk/>
            <pc:sldMk cId="2982976679" sldId="256"/>
            <ac:spMk id="2" creationId="{700D1AFB-6A9E-4856-8FC1-847C3E907C8B}"/>
          </ac:spMkLst>
        </pc:spChg>
        <pc:spChg chg="mod">
          <ac:chgData name="Marshall, Robert" userId="f46a1175-9fec-4962-b0f5-6e60f742c761" providerId="ADAL" clId="{85F52A1D-F891-40D0-BD8C-027C0292A1D9}" dt="2022-12-01T09:09:05.610" v="45" actId="207"/>
          <ac:spMkLst>
            <pc:docMk/>
            <pc:sldMk cId="2982976679" sldId="256"/>
            <ac:spMk id="3" creationId="{93E7A5F6-4A77-4906-B9B7-14DE8CAA0931}"/>
          </ac:spMkLst>
        </pc:spChg>
      </pc:sldChg>
      <pc:sldChg chg="addSp delSp modSp mod setBg addAnim delAnim">
        <pc:chgData name="Marshall, Robert" userId="f46a1175-9fec-4962-b0f5-6e60f742c761" providerId="ADAL" clId="{85F52A1D-F891-40D0-BD8C-027C0292A1D9}" dt="2022-12-01T13:12:04.670" v="405" actId="14100"/>
        <pc:sldMkLst>
          <pc:docMk/>
          <pc:sldMk cId="2081556401" sldId="257"/>
        </pc:sldMkLst>
        <pc:spChg chg="mod">
          <ac:chgData name="Marshall, Robert" userId="f46a1175-9fec-4962-b0f5-6e60f742c761" providerId="ADAL" clId="{85F52A1D-F891-40D0-BD8C-027C0292A1D9}" dt="2022-12-01T11:04:35.920" v="210" actId="207"/>
          <ac:spMkLst>
            <pc:docMk/>
            <pc:sldMk cId="2081556401" sldId="257"/>
            <ac:spMk id="2" creationId="{3C283A06-94D9-4FEF-9341-30D5F13C1B2A}"/>
          </ac:spMkLst>
        </pc:spChg>
        <pc:spChg chg="add mod">
          <ac:chgData name="Marshall, Robert" userId="f46a1175-9fec-4962-b0f5-6e60f742c761" providerId="ADAL" clId="{85F52A1D-F891-40D0-BD8C-027C0292A1D9}" dt="2022-12-01T13:12:04.670" v="405" actId="14100"/>
          <ac:spMkLst>
            <pc:docMk/>
            <pc:sldMk cId="2081556401" sldId="257"/>
            <ac:spMk id="32" creationId="{33FC2A43-B440-43B5-8EF2-3391A1B5501F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2" creationId="{3677BAFB-3BD3-41BB-9107-FAE224AE21C4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3" creationId="{E6823A9B-C188-42D4-847C-3AD928DB145C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4" creationId="{34B557F3-1A0C-4749-A6DB-EAC082DF390B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5" creationId="{55D55AA6-3751-494F-868A-DCEDC5CE82BF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6" creationId="{4D4C00DC-4DC6-4CD2-9E31-F17E6CEBC5A6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297" creationId="{D82AB1B2-7970-42CF-8BF5-567C69E9FFFB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300" creationId="{C10FB9CA-E7FA-462C-B537-F1224ED1ACF4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301" creationId="{D8469AE7-A75B-4F37-850B-EF5974ABED2C}"/>
          </ac:spMkLst>
        </pc:spChg>
        <pc:spChg chg="add del">
          <ac:chgData name="Marshall, Robert" userId="f46a1175-9fec-4962-b0f5-6e60f742c761" providerId="ADAL" clId="{85F52A1D-F891-40D0-BD8C-027C0292A1D9}" dt="2022-12-01T09:13:48.725" v="130" actId="26606"/>
          <ac:spMkLst>
            <pc:docMk/>
            <pc:sldMk cId="2081556401" sldId="257"/>
            <ac:spMk id="309" creationId="{787F4F1C-8D3D-4EC1-B72D-A0470A5A08B8}"/>
          </ac:spMkLst>
        </pc:spChg>
        <pc:spChg chg="add del">
          <ac:chgData name="Marshall, Robert" userId="f46a1175-9fec-4962-b0f5-6e60f742c761" providerId="ADAL" clId="{85F52A1D-F891-40D0-BD8C-027C0292A1D9}" dt="2022-12-01T09:12:10.574" v="121" actId="26606"/>
          <ac:spMkLst>
            <pc:docMk/>
            <pc:sldMk cId="2081556401" sldId="257"/>
            <ac:spMk id="312" creationId="{C7FAE6E8-1D9E-4905-AAFE-978D331822BA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18" creationId="{498F8FF6-43B4-494A-AF8F-123A4983EDF7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19" creationId="{489B7BFD-8F45-4093-AD9C-91B15B0503D9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20" creationId="{2B06059C-C357-4011-82B9-9C0106301384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22" creationId="{5AFEC601-A132-47EE-B0C2-B38ACD9FCE6F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24" creationId="{279CAF82-0ECF-42BE-8F37-F71941E5D410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26" creationId="{218E095B-4870-4AD5-9C41-C16D59523501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35" creationId="{033BC44A-0661-43B4-9C14-FD5963C226AE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37" creationId="{BE8CB2F0-2F5A-4EBD-B214-E0309C31F578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39" creationId="{FFD3887D-244B-4EC4-9208-E304984C5D0F}"/>
          </ac:spMkLst>
        </pc:spChg>
        <pc:spChg chg="add del">
          <ac:chgData name="Marshall, Robert" userId="f46a1175-9fec-4962-b0f5-6e60f742c761" providerId="ADAL" clId="{85F52A1D-F891-40D0-BD8C-027C0292A1D9}" dt="2022-12-01T09:12:48.784" v="124" actId="26606"/>
          <ac:spMkLst>
            <pc:docMk/>
            <pc:sldMk cId="2081556401" sldId="257"/>
            <ac:spMk id="341" creationId="{97224C31-855E-4593-8A58-5B2B0CC4F537}"/>
          </ac:spMkLst>
        </pc:spChg>
        <pc:grpChg chg="add del">
          <ac:chgData name="Marshall, Robert" userId="f46a1175-9fec-4962-b0f5-6e60f742c761" providerId="ADAL" clId="{85F52A1D-F891-40D0-BD8C-027C0292A1D9}" dt="2022-12-01T09:12:48.784" v="124" actId="26606"/>
          <ac:grpSpMkLst>
            <pc:docMk/>
            <pc:sldMk cId="2081556401" sldId="257"/>
            <ac:grpSpMk id="96" creationId="{042BC7E5-76DB-4826-8C07-4A49B6353F76}"/>
          </ac:grpSpMkLst>
        </pc:grpChg>
        <pc:grpChg chg="add del">
          <ac:chgData name="Marshall, Robert" userId="f46a1175-9fec-4962-b0f5-6e60f742c761" providerId="ADAL" clId="{85F52A1D-F891-40D0-BD8C-027C0292A1D9}" dt="2022-12-01T09:13:48.725" v="130" actId="26606"/>
          <ac:grpSpMkLst>
            <pc:docMk/>
            <pc:sldMk cId="2081556401" sldId="257"/>
            <ac:grpSpMk id="298" creationId="{66FB5A75-BDE2-4F12-A95B-C48788A7685C}"/>
          </ac:grpSpMkLst>
        </pc:grpChg>
        <pc:grpChg chg="add del">
          <ac:chgData name="Marshall, Robert" userId="f46a1175-9fec-4962-b0f5-6e60f742c761" providerId="ADAL" clId="{85F52A1D-F891-40D0-BD8C-027C0292A1D9}" dt="2022-12-01T09:13:48.725" v="130" actId="26606"/>
          <ac:grpSpMkLst>
            <pc:docMk/>
            <pc:sldMk cId="2081556401" sldId="257"/>
            <ac:grpSpMk id="302" creationId="{63301095-70B2-49AA-8DA9-A35629AD621C}"/>
          </ac:grpSpMkLst>
        </pc:grpChg>
        <pc:grpChg chg="add del">
          <ac:chgData name="Marshall, Robert" userId="f46a1175-9fec-4962-b0f5-6e60f742c761" providerId="ADAL" clId="{85F52A1D-F891-40D0-BD8C-027C0292A1D9}" dt="2022-12-01T09:13:48.725" v="130" actId="26606"/>
          <ac:grpSpMkLst>
            <pc:docMk/>
            <pc:sldMk cId="2081556401" sldId="257"/>
            <ac:grpSpMk id="310" creationId="{D1E3DD61-64DB-46AD-B249-E273CD86B051}"/>
          </ac:grpSpMkLst>
        </pc:grpChg>
        <pc:grpChg chg="add del">
          <ac:chgData name="Marshall, Robert" userId="f46a1175-9fec-4962-b0f5-6e60f742c761" providerId="ADAL" clId="{85F52A1D-F891-40D0-BD8C-027C0292A1D9}" dt="2022-12-01T09:12:10.574" v="121" actId="26606"/>
          <ac:grpSpMkLst>
            <pc:docMk/>
            <pc:sldMk cId="2081556401" sldId="257"/>
            <ac:grpSpMk id="314" creationId="{5F9D1CBF-A219-4C01-85A0-9DF6151EE270}"/>
          </ac:grpSpMkLst>
        </pc:grpChg>
        <pc:grpChg chg="add del">
          <ac:chgData name="Marshall, Robert" userId="f46a1175-9fec-4962-b0f5-6e60f742c761" providerId="ADAL" clId="{85F52A1D-F891-40D0-BD8C-027C0292A1D9}" dt="2022-12-01T09:12:48.784" v="124" actId="26606"/>
          <ac:grpSpMkLst>
            <pc:docMk/>
            <pc:sldMk cId="2081556401" sldId="257"/>
            <ac:grpSpMk id="328" creationId="{FB9739EB-7F66-433D-841F-AB3CD18700B7}"/>
          </ac:grpSpMkLst>
        </pc:grpChg>
        <pc:picChg chg="add del mod">
          <ac:chgData name="Marshall, Robert" userId="f46a1175-9fec-4962-b0f5-6e60f742c761" providerId="ADAL" clId="{85F52A1D-F891-40D0-BD8C-027C0292A1D9}" dt="2022-12-01T10:16:39.836" v="178" actId="478"/>
          <ac:picMkLst>
            <pc:docMk/>
            <pc:sldMk cId="2081556401" sldId="257"/>
            <ac:picMk id="5" creationId="{A89B7CD1-8208-4451-B030-065324E9E489}"/>
          </ac:picMkLst>
        </pc:picChg>
        <pc:picChg chg="add del mod">
          <ac:chgData name="Marshall, Robert" userId="f46a1175-9fec-4962-b0f5-6e60f742c761" providerId="ADAL" clId="{85F52A1D-F891-40D0-BD8C-027C0292A1D9}" dt="2022-12-01T10:16:52.531" v="181" actId="478"/>
          <ac:picMkLst>
            <pc:docMk/>
            <pc:sldMk cId="2081556401" sldId="257"/>
            <ac:picMk id="7" creationId="{C6B32218-5E3A-4335-BA79-8BF02BB33CC6}"/>
          </ac:picMkLst>
        </pc:picChg>
        <pc:picChg chg="add del mod">
          <ac:chgData name="Marshall, Robert" userId="f46a1175-9fec-4962-b0f5-6e60f742c761" providerId="ADAL" clId="{85F52A1D-F891-40D0-BD8C-027C0292A1D9}" dt="2022-12-01T10:20:37.857" v="186" actId="478"/>
          <ac:picMkLst>
            <pc:docMk/>
            <pc:sldMk cId="2081556401" sldId="257"/>
            <ac:picMk id="13" creationId="{327D088A-9E75-4424-BA61-52A8B640CEEC}"/>
          </ac:picMkLst>
        </pc:picChg>
        <pc:picChg chg="add mod">
          <ac:chgData name="Marshall, Robert" userId="f46a1175-9fec-4962-b0f5-6e60f742c761" providerId="ADAL" clId="{85F52A1D-F891-40D0-BD8C-027C0292A1D9}" dt="2022-12-01T13:11:53.940" v="403" actId="1076"/>
          <ac:picMkLst>
            <pc:docMk/>
            <pc:sldMk cId="2081556401" sldId="257"/>
            <ac:picMk id="17" creationId="{A36132A0-74CF-4884-97B1-23DB22BD1776}"/>
          </ac:picMkLst>
        </pc:picChg>
        <pc:picChg chg="add del mod">
          <ac:chgData name="Marshall, Robert" userId="f46a1175-9fec-4962-b0f5-6e60f742c761" providerId="ADAL" clId="{85F52A1D-F891-40D0-BD8C-027C0292A1D9}" dt="2022-12-01T11:14:38.874" v="227" actId="478"/>
          <ac:picMkLst>
            <pc:docMk/>
            <pc:sldMk cId="2081556401" sldId="257"/>
            <ac:picMk id="21" creationId="{65A32423-3C51-4A73-A81A-6544CEF1BD1A}"/>
          </ac:picMkLst>
        </pc:picChg>
        <pc:picChg chg="add del mod">
          <ac:chgData name="Marshall, Robert" userId="f46a1175-9fec-4962-b0f5-6e60f742c761" providerId="ADAL" clId="{85F52A1D-F891-40D0-BD8C-027C0292A1D9}" dt="2022-12-01T11:32:28.876" v="311" actId="478"/>
          <ac:picMkLst>
            <pc:docMk/>
            <pc:sldMk cId="2081556401" sldId="257"/>
            <ac:picMk id="30" creationId="{00C42E3C-A4DF-4762-9653-77A9971560EC}"/>
          </ac:picMkLst>
        </pc:picChg>
      </pc:sldChg>
      <pc:sldChg chg="addSp delSp modSp add del mod">
        <pc:chgData name="Marshall, Robert" userId="f46a1175-9fec-4962-b0f5-6e60f742c761" providerId="ADAL" clId="{85F52A1D-F891-40D0-BD8C-027C0292A1D9}" dt="2022-12-01T11:36:52.498" v="356" actId="2696"/>
        <pc:sldMkLst>
          <pc:docMk/>
          <pc:sldMk cId="2019587420" sldId="258"/>
        </pc:sldMkLst>
        <pc:picChg chg="add del mod">
          <ac:chgData name="Marshall, Robert" userId="f46a1175-9fec-4962-b0f5-6e60f742c761" providerId="ADAL" clId="{85F52A1D-F891-40D0-BD8C-027C0292A1D9}" dt="2022-12-01T11:17:40.451" v="247" actId="22"/>
          <ac:picMkLst>
            <pc:docMk/>
            <pc:sldMk cId="2019587420" sldId="258"/>
            <ac:picMk id="4" creationId="{7D2B9A9F-43E0-4D65-A43C-F48992B950C6}"/>
          </ac:picMkLst>
        </pc:picChg>
        <pc:picChg chg="del">
          <ac:chgData name="Marshall, Robert" userId="f46a1175-9fec-4962-b0f5-6e60f742c761" providerId="ADAL" clId="{85F52A1D-F891-40D0-BD8C-027C0292A1D9}" dt="2022-12-01T11:15:50.136" v="243" actId="478"/>
          <ac:picMkLst>
            <pc:docMk/>
            <pc:sldMk cId="2019587420" sldId="258"/>
            <ac:picMk id="5" creationId="{A89B7CD1-8208-4451-B030-065324E9E489}"/>
          </ac:picMkLst>
        </pc:picChg>
        <pc:picChg chg="add del mod">
          <ac:chgData name="Marshall, Robert" userId="f46a1175-9fec-4962-b0f5-6e60f742c761" providerId="ADAL" clId="{85F52A1D-F891-40D0-BD8C-027C0292A1D9}" dt="2022-12-01T11:31:05.757" v="307" actId="478"/>
          <ac:picMkLst>
            <pc:docMk/>
            <pc:sldMk cId="2019587420" sldId="258"/>
            <ac:picMk id="7" creationId="{8DCEA6C7-5B76-45FE-989E-D1468F855B2A}"/>
          </ac:picMkLst>
        </pc:picChg>
        <pc:picChg chg="add mod">
          <ac:chgData name="Marshall, Robert" userId="f46a1175-9fec-4962-b0f5-6e60f742c761" providerId="ADAL" clId="{85F52A1D-F891-40D0-BD8C-027C0292A1D9}" dt="2022-12-01T11:35:58.171" v="340" actId="1076"/>
          <ac:picMkLst>
            <pc:docMk/>
            <pc:sldMk cId="2019587420" sldId="258"/>
            <ac:picMk id="9" creationId="{2C095038-0A1F-4C6D-9859-A51D5A3116A3}"/>
          </ac:picMkLst>
        </pc:picChg>
      </pc:sldChg>
      <pc:sldChg chg="addSp delSp modSp add mod">
        <pc:chgData name="Marshall, Robert" userId="f46a1175-9fec-4962-b0f5-6e60f742c761" providerId="ADAL" clId="{85F52A1D-F891-40D0-BD8C-027C0292A1D9}" dt="2022-12-01T13:08:04.199" v="365" actId="1076"/>
        <pc:sldMkLst>
          <pc:docMk/>
          <pc:sldMk cId="2146512707" sldId="258"/>
        </pc:sldMkLst>
        <pc:picChg chg="add mod">
          <ac:chgData name="Marshall, Robert" userId="f46a1175-9fec-4962-b0f5-6e60f742c761" providerId="ADAL" clId="{85F52A1D-F891-40D0-BD8C-027C0292A1D9}" dt="2022-12-01T13:08:04.199" v="365" actId="1076"/>
          <ac:picMkLst>
            <pc:docMk/>
            <pc:sldMk cId="2146512707" sldId="258"/>
            <ac:picMk id="4" creationId="{8E8674CA-0C5E-4197-AD33-1D5D1EF93411}"/>
          </ac:picMkLst>
        </pc:picChg>
        <pc:picChg chg="del">
          <ac:chgData name="Marshall, Robert" userId="f46a1175-9fec-4962-b0f5-6e60f742c761" providerId="ADAL" clId="{85F52A1D-F891-40D0-BD8C-027C0292A1D9}" dt="2022-12-01T11:36:58.199" v="358" actId="478"/>
          <ac:picMkLst>
            <pc:docMk/>
            <pc:sldMk cId="2146512707" sldId="258"/>
            <ac:picMk id="17" creationId="{A36132A0-74CF-4884-97B1-23DB22BD1776}"/>
          </ac:picMkLst>
        </pc:picChg>
      </pc:sldChg>
      <pc:sldChg chg="addSp delSp modSp add mod">
        <pc:chgData name="Marshall, Robert" userId="f46a1175-9fec-4962-b0f5-6e60f742c761" providerId="ADAL" clId="{85F52A1D-F891-40D0-BD8C-027C0292A1D9}" dt="2022-12-01T13:09:25.714" v="376" actId="692"/>
        <pc:sldMkLst>
          <pc:docMk/>
          <pc:sldMk cId="3370565026" sldId="259"/>
        </pc:sldMkLst>
        <pc:spChg chg="mod">
          <ac:chgData name="Marshall, Robert" userId="f46a1175-9fec-4962-b0f5-6e60f742c761" providerId="ADAL" clId="{85F52A1D-F891-40D0-BD8C-027C0292A1D9}" dt="2022-12-01T13:08:39.456" v="370" actId="1076"/>
          <ac:spMkLst>
            <pc:docMk/>
            <pc:sldMk cId="3370565026" sldId="259"/>
            <ac:spMk id="32" creationId="{33FC2A43-B440-43B5-8EF2-3391A1B5501F}"/>
          </ac:spMkLst>
        </pc:spChg>
        <pc:picChg chg="del">
          <ac:chgData name="Marshall, Robert" userId="f46a1175-9fec-4962-b0f5-6e60f742c761" providerId="ADAL" clId="{85F52A1D-F891-40D0-BD8C-027C0292A1D9}" dt="2022-12-01T13:07:13.773" v="362" actId="478"/>
          <ac:picMkLst>
            <pc:docMk/>
            <pc:sldMk cId="3370565026" sldId="259"/>
            <ac:picMk id="4" creationId="{8E8674CA-0C5E-4197-AD33-1D5D1EF93411}"/>
          </ac:picMkLst>
        </pc:picChg>
        <pc:picChg chg="add mod">
          <ac:chgData name="Marshall, Robert" userId="f46a1175-9fec-4962-b0f5-6e60f742c761" providerId="ADAL" clId="{85F52A1D-F891-40D0-BD8C-027C0292A1D9}" dt="2022-12-01T13:09:25.714" v="376" actId="692"/>
          <ac:picMkLst>
            <pc:docMk/>
            <pc:sldMk cId="3370565026" sldId="259"/>
            <ac:picMk id="5" creationId="{A30BA708-AD89-49BA-A16F-1140DE535250}"/>
          </ac:picMkLst>
        </pc:picChg>
      </pc:sldChg>
      <pc:sldChg chg="addSp delSp modSp add mod">
        <pc:chgData name="Marshall, Robert" userId="f46a1175-9fec-4962-b0f5-6e60f742c761" providerId="ADAL" clId="{85F52A1D-F891-40D0-BD8C-027C0292A1D9}" dt="2022-12-01T13:28:48.428" v="607" actId="29295"/>
        <pc:sldMkLst>
          <pc:docMk/>
          <pc:sldMk cId="4187412517" sldId="260"/>
        </pc:sldMkLst>
        <pc:spChg chg="del">
          <ac:chgData name="Marshall, Robert" userId="f46a1175-9fec-4962-b0f5-6e60f742c761" providerId="ADAL" clId="{85F52A1D-F891-40D0-BD8C-027C0292A1D9}" dt="2022-12-01T13:25:08.223" v="438" actId="478"/>
          <ac:spMkLst>
            <pc:docMk/>
            <pc:sldMk cId="4187412517" sldId="260"/>
            <ac:spMk id="32" creationId="{33FC2A43-B440-43B5-8EF2-3391A1B5501F}"/>
          </ac:spMkLst>
        </pc:spChg>
        <pc:picChg chg="add mod">
          <ac:chgData name="Marshall, Robert" userId="f46a1175-9fec-4962-b0f5-6e60f742c761" providerId="ADAL" clId="{85F52A1D-F891-40D0-BD8C-027C0292A1D9}" dt="2022-12-01T13:28:38.716" v="604" actId="29295"/>
          <ac:picMkLst>
            <pc:docMk/>
            <pc:sldMk cId="4187412517" sldId="260"/>
            <ac:picMk id="4" creationId="{54B76EB0-C43D-4429-9E8A-D37450744D1C}"/>
          </ac:picMkLst>
        </pc:picChg>
        <pc:picChg chg="del">
          <ac:chgData name="Marshall, Robert" userId="f46a1175-9fec-4962-b0f5-6e60f742c761" providerId="ADAL" clId="{85F52A1D-F891-40D0-BD8C-027C0292A1D9}" dt="2022-12-01T13:23:57.714" v="407" actId="478"/>
          <ac:picMkLst>
            <pc:docMk/>
            <pc:sldMk cId="4187412517" sldId="260"/>
            <ac:picMk id="5" creationId="{A30BA708-AD89-49BA-A16F-1140DE535250}"/>
          </ac:picMkLst>
        </pc:picChg>
        <pc:picChg chg="add mod">
          <ac:chgData name="Marshall, Robert" userId="f46a1175-9fec-4962-b0f5-6e60f742c761" providerId="ADAL" clId="{85F52A1D-F891-40D0-BD8C-027C0292A1D9}" dt="2022-12-01T13:28:48.428" v="607" actId="29295"/>
          <ac:picMkLst>
            <pc:docMk/>
            <pc:sldMk cId="4187412517" sldId="260"/>
            <ac:picMk id="7" creationId="{B6D1294A-D539-4E37-87AB-F67D53FDC801}"/>
          </ac:picMkLst>
        </pc:picChg>
      </pc:sldChg>
      <pc:sldChg chg="addSp delSp modSp add mod">
        <pc:chgData name="Marshall, Robert" userId="f46a1175-9fec-4962-b0f5-6e60f742c761" providerId="ADAL" clId="{85F52A1D-F891-40D0-BD8C-027C0292A1D9}" dt="2022-12-01T13:59:44.642" v="618" actId="1076"/>
        <pc:sldMkLst>
          <pc:docMk/>
          <pc:sldMk cId="2634322213" sldId="261"/>
        </pc:sldMkLst>
        <pc:picChg chg="del">
          <ac:chgData name="Marshall, Robert" userId="f46a1175-9fec-4962-b0f5-6e60f742c761" providerId="ADAL" clId="{85F52A1D-F891-40D0-BD8C-027C0292A1D9}" dt="2022-12-01T13:45:27.558" v="609" actId="478"/>
          <ac:picMkLst>
            <pc:docMk/>
            <pc:sldMk cId="2634322213" sldId="261"/>
            <ac:picMk id="4" creationId="{54B76EB0-C43D-4429-9E8A-D37450744D1C}"/>
          </ac:picMkLst>
        </pc:picChg>
        <pc:picChg chg="add mod">
          <ac:chgData name="Marshall, Robert" userId="f46a1175-9fec-4962-b0f5-6e60f742c761" providerId="ADAL" clId="{85F52A1D-F891-40D0-BD8C-027C0292A1D9}" dt="2022-12-01T13:45:32.501" v="612" actId="1076"/>
          <ac:picMkLst>
            <pc:docMk/>
            <pc:sldMk cId="2634322213" sldId="261"/>
            <ac:picMk id="5" creationId="{9027251B-4D85-4117-BBB8-15C4C781B199}"/>
          </ac:picMkLst>
        </pc:picChg>
        <pc:picChg chg="del">
          <ac:chgData name="Marshall, Robert" userId="f46a1175-9fec-4962-b0f5-6e60f742c761" providerId="ADAL" clId="{85F52A1D-F891-40D0-BD8C-027C0292A1D9}" dt="2022-12-01T13:45:28.222" v="610" actId="478"/>
          <ac:picMkLst>
            <pc:docMk/>
            <pc:sldMk cId="2634322213" sldId="261"/>
            <ac:picMk id="7" creationId="{B6D1294A-D539-4E37-87AB-F67D53FDC801}"/>
          </ac:picMkLst>
        </pc:picChg>
        <pc:picChg chg="add mod">
          <ac:chgData name="Marshall, Robert" userId="f46a1175-9fec-4962-b0f5-6e60f742c761" providerId="ADAL" clId="{85F52A1D-F891-40D0-BD8C-027C0292A1D9}" dt="2022-12-01T13:57:42.622" v="614" actId="1076"/>
          <ac:picMkLst>
            <pc:docMk/>
            <pc:sldMk cId="2634322213" sldId="261"/>
            <ac:picMk id="8" creationId="{5EA8A00E-3E72-4CB2-B410-F80D2A5E220E}"/>
          </ac:picMkLst>
        </pc:picChg>
        <pc:picChg chg="add mod">
          <ac:chgData name="Marshall, Robert" userId="f46a1175-9fec-4962-b0f5-6e60f742c761" providerId="ADAL" clId="{85F52A1D-F891-40D0-BD8C-027C0292A1D9}" dt="2022-12-01T13:57:51.907" v="616" actId="1076"/>
          <ac:picMkLst>
            <pc:docMk/>
            <pc:sldMk cId="2634322213" sldId="261"/>
            <ac:picMk id="10" creationId="{957DB1A4-204A-40EA-AA09-78EFAB1719FC}"/>
          </ac:picMkLst>
        </pc:picChg>
        <pc:picChg chg="add mod">
          <ac:chgData name="Marshall, Robert" userId="f46a1175-9fec-4962-b0f5-6e60f742c761" providerId="ADAL" clId="{85F52A1D-F891-40D0-BD8C-027C0292A1D9}" dt="2022-12-01T13:59:44.642" v="618" actId="1076"/>
          <ac:picMkLst>
            <pc:docMk/>
            <pc:sldMk cId="2634322213" sldId="261"/>
            <ac:picMk id="12" creationId="{FD6A1A7F-65B5-450F-885B-E49956419A6E}"/>
          </ac:picMkLst>
        </pc:picChg>
      </pc:sldChg>
    </pc:docChg>
  </pc:docChgLst>
  <pc:docChgLst>
    <pc:chgData name="Marshall, Robert" userId="f46a1175-9fec-4962-b0f5-6e60f742c761" providerId="ADAL" clId="{B71BD7E3-39B5-40FC-8048-3B71511BEB58}"/>
    <pc:docChg chg="undo custSel modSld sldOrd">
      <pc:chgData name="Marshall, Robert" userId="f46a1175-9fec-4962-b0f5-6e60f742c761" providerId="ADAL" clId="{B71BD7E3-39B5-40FC-8048-3B71511BEB58}" dt="2022-12-02T13:55:09.914" v="610" actId="1076"/>
      <pc:docMkLst>
        <pc:docMk/>
      </pc:docMkLst>
      <pc:sldChg chg="addSp modSp mod">
        <pc:chgData name="Marshall, Robert" userId="f46a1175-9fec-4962-b0f5-6e60f742c761" providerId="ADAL" clId="{B71BD7E3-39B5-40FC-8048-3B71511BEB58}" dt="2022-12-02T13:47:21.286" v="566" actId="948"/>
        <pc:sldMkLst>
          <pc:docMk/>
          <pc:sldMk cId="2081556401" sldId="257"/>
        </pc:sldMkLst>
        <pc:spChg chg="mod">
          <ac:chgData name="Marshall, Robert" userId="f46a1175-9fec-4962-b0f5-6e60f742c761" providerId="ADAL" clId="{B71BD7E3-39B5-40FC-8048-3B71511BEB58}" dt="2022-12-02T13:47:21.286" v="566" actId="948"/>
          <ac:spMkLst>
            <pc:docMk/>
            <pc:sldMk cId="2081556401" sldId="257"/>
            <ac:spMk id="32" creationId="{33FC2A43-B440-43B5-8EF2-3391A1B5501F}"/>
          </ac:spMkLst>
        </pc:spChg>
        <pc:picChg chg="mod">
          <ac:chgData name="Marshall, Robert" userId="f46a1175-9fec-4962-b0f5-6e60f742c761" providerId="ADAL" clId="{B71BD7E3-39B5-40FC-8048-3B71511BEB58}" dt="2022-12-02T13:04:36.710" v="25" actId="1037"/>
          <ac:picMkLst>
            <pc:docMk/>
            <pc:sldMk cId="2081556401" sldId="257"/>
            <ac:picMk id="17" creationId="{A36132A0-74CF-4884-97B1-23DB22BD1776}"/>
          </ac:picMkLst>
        </pc:picChg>
        <pc:picChg chg="add mod">
          <ac:chgData name="Marshall, Robert" userId="f46a1175-9fec-4962-b0f5-6e60f742c761" providerId="ADAL" clId="{B71BD7E3-39B5-40FC-8048-3B71511BEB58}" dt="2022-12-02T13:06:21.975" v="35" actId="29295"/>
          <ac:picMkLst>
            <pc:docMk/>
            <pc:sldMk cId="2081556401" sldId="257"/>
            <ac:picMk id="308" creationId="{C2337434-2640-470B-A70C-DC58F7BBF445}"/>
          </ac:picMkLst>
        </pc:picChg>
      </pc:sldChg>
      <pc:sldChg chg="addSp delSp modSp mod">
        <pc:chgData name="Marshall, Robert" userId="f46a1175-9fec-4962-b0f5-6e60f742c761" providerId="ADAL" clId="{B71BD7E3-39B5-40FC-8048-3B71511BEB58}" dt="2022-12-02T13:55:09.914" v="610" actId="1076"/>
        <pc:sldMkLst>
          <pc:docMk/>
          <pc:sldMk cId="2146512707" sldId="258"/>
        </pc:sldMkLst>
        <pc:spChg chg="mod">
          <ac:chgData name="Marshall, Robert" userId="f46a1175-9fec-4962-b0f5-6e60f742c761" providerId="ADAL" clId="{B71BD7E3-39B5-40FC-8048-3B71511BEB58}" dt="2022-12-02T13:53:16.412" v="595" actId="1076"/>
          <ac:spMkLst>
            <pc:docMk/>
            <pc:sldMk cId="2146512707" sldId="258"/>
            <ac:spMk id="32" creationId="{33FC2A43-B440-43B5-8EF2-3391A1B5501F}"/>
          </ac:spMkLst>
        </pc:spChg>
        <pc:picChg chg="del">
          <ac:chgData name="Marshall, Robert" userId="f46a1175-9fec-4962-b0f5-6e60f742c761" providerId="ADAL" clId="{B71BD7E3-39B5-40FC-8048-3B71511BEB58}" dt="2022-12-02T13:48:50.125" v="582" actId="478"/>
          <ac:picMkLst>
            <pc:docMk/>
            <pc:sldMk cId="2146512707" sldId="258"/>
            <ac:picMk id="4" creationId="{8E8674CA-0C5E-4197-AD33-1D5D1EF93411}"/>
          </ac:picMkLst>
        </pc:picChg>
        <pc:picChg chg="add mod">
          <ac:chgData name="Marshall, Robert" userId="f46a1175-9fec-4962-b0f5-6e60f742c761" providerId="ADAL" clId="{B71BD7E3-39B5-40FC-8048-3B71511BEB58}" dt="2022-12-02T13:55:07.795" v="609" actId="1076"/>
          <ac:picMkLst>
            <pc:docMk/>
            <pc:sldMk cId="2146512707" sldId="258"/>
            <ac:picMk id="5" creationId="{8D333764-CE76-4B1D-A62D-859D552157B4}"/>
          </ac:picMkLst>
        </pc:picChg>
        <pc:picChg chg="add mod">
          <ac:chgData name="Marshall, Robert" userId="f46a1175-9fec-4962-b0f5-6e60f742c761" providerId="ADAL" clId="{B71BD7E3-39B5-40FC-8048-3B71511BEB58}" dt="2022-12-02T13:55:09.914" v="610" actId="1076"/>
          <ac:picMkLst>
            <pc:docMk/>
            <pc:sldMk cId="2146512707" sldId="258"/>
            <ac:picMk id="7" creationId="{3DA399F9-4528-4D49-9111-F48A57FF20F1}"/>
          </ac:picMkLst>
        </pc:picChg>
        <pc:picChg chg="add mod">
          <ac:chgData name="Marshall, Robert" userId="f46a1175-9fec-4962-b0f5-6e60f742c761" providerId="ADAL" clId="{B71BD7E3-39B5-40FC-8048-3B71511BEB58}" dt="2022-12-02T13:52:59.185" v="591" actId="571"/>
          <ac:picMkLst>
            <pc:docMk/>
            <pc:sldMk cId="2146512707" sldId="258"/>
            <ac:picMk id="308" creationId="{88EDE62E-D7D2-468C-93C0-3F075C78294B}"/>
          </ac:picMkLst>
        </pc:picChg>
      </pc:sldChg>
      <pc:sldChg chg="delSp mod">
        <pc:chgData name="Marshall, Robert" userId="f46a1175-9fec-4962-b0f5-6e60f742c761" providerId="ADAL" clId="{B71BD7E3-39B5-40FC-8048-3B71511BEB58}" dt="2022-12-02T13:49:03.396" v="587" actId="478"/>
        <pc:sldMkLst>
          <pc:docMk/>
          <pc:sldMk cId="3370565026" sldId="259"/>
        </pc:sldMkLst>
        <pc:picChg chg="del">
          <ac:chgData name="Marshall, Robert" userId="f46a1175-9fec-4962-b0f5-6e60f742c761" providerId="ADAL" clId="{B71BD7E3-39B5-40FC-8048-3B71511BEB58}" dt="2022-12-02T13:49:03.396" v="587" actId="478"/>
          <ac:picMkLst>
            <pc:docMk/>
            <pc:sldMk cId="3370565026" sldId="259"/>
            <ac:picMk id="5" creationId="{A30BA708-AD89-49BA-A16F-1140DE535250}"/>
          </ac:picMkLst>
        </pc:picChg>
      </pc:sldChg>
      <pc:sldChg chg="addSp delSp modSp mod ord addCm">
        <pc:chgData name="Marshall, Robert" userId="f46a1175-9fec-4962-b0f5-6e60f742c761" providerId="ADAL" clId="{B71BD7E3-39B5-40FC-8048-3B71511BEB58}" dt="2022-12-02T13:47:53.056" v="581" actId="1038"/>
        <pc:sldMkLst>
          <pc:docMk/>
          <pc:sldMk cId="4187412517" sldId="260"/>
        </pc:sldMkLst>
        <pc:spChg chg="add mod">
          <ac:chgData name="Marshall, Robert" userId="f46a1175-9fec-4962-b0f5-6e60f742c761" providerId="ADAL" clId="{B71BD7E3-39B5-40FC-8048-3B71511BEB58}" dt="2022-12-02T13:47:33.582" v="567" actId="1038"/>
          <ac:spMkLst>
            <pc:docMk/>
            <pc:sldMk cId="4187412517" sldId="260"/>
            <ac:spMk id="6" creationId="{9D86A418-0421-43C4-A721-FA66FB2DC7F9}"/>
          </ac:spMkLst>
        </pc:spChg>
        <pc:spChg chg="add mod">
          <ac:chgData name="Marshall, Robert" userId="f46a1175-9fec-4962-b0f5-6e60f742c761" providerId="ADAL" clId="{B71BD7E3-39B5-40FC-8048-3B71511BEB58}" dt="2022-12-02T13:47:53.056" v="581" actId="1038"/>
          <ac:spMkLst>
            <pc:docMk/>
            <pc:sldMk cId="4187412517" sldId="260"/>
            <ac:spMk id="309" creationId="{2FDDD2BB-5C01-4834-B7E0-4F6ED60A6643}"/>
          </ac:spMkLst>
        </pc:spChg>
        <pc:grpChg chg="add mod">
          <ac:chgData name="Marshall, Robert" userId="f46a1175-9fec-4962-b0f5-6e60f742c761" providerId="ADAL" clId="{B71BD7E3-39B5-40FC-8048-3B71511BEB58}" dt="2022-12-02T13:47:33.582" v="567" actId="1038"/>
          <ac:grpSpMkLst>
            <pc:docMk/>
            <pc:sldMk cId="4187412517" sldId="260"/>
            <ac:grpSpMk id="8" creationId="{E729C362-A9DD-4A9B-B248-4E87A1294EB6}"/>
          </ac:grpSpMkLst>
        </pc:grpChg>
        <pc:picChg chg="del">
          <ac:chgData name="Marshall, Robert" userId="f46a1175-9fec-4962-b0f5-6e60f742c761" providerId="ADAL" clId="{B71BD7E3-39B5-40FC-8048-3B71511BEB58}" dt="2022-12-02T13:11:14.729" v="96" actId="478"/>
          <ac:picMkLst>
            <pc:docMk/>
            <pc:sldMk cId="4187412517" sldId="260"/>
            <ac:picMk id="4" creationId="{54B76EB0-C43D-4429-9E8A-D37450744D1C}"/>
          </ac:picMkLst>
        </pc:picChg>
        <pc:picChg chg="add mod">
          <ac:chgData name="Marshall, Robert" userId="f46a1175-9fec-4962-b0f5-6e60f742c761" providerId="ADAL" clId="{B71BD7E3-39B5-40FC-8048-3B71511BEB58}" dt="2022-12-02T13:12:11.319" v="112" actId="1038"/>
          <ac:picMkLst>
            <pc:docMk/>
            <pc:sldMk cId="4187412517" sldId="260"/>
            <ac:picMk id="5" creationId="{AC9496A7-302F-4892-A3CD-C75235D2645B}"/>
          </ac:picMkLst>
        </pc:picChg>
        <pc:picChg chg="del">
          <ac:chgData name="Marshall, Robert" userId="f46a1175-9fec-4962-b0f5-6e60f742c761" providerId="ADAL" clId="{B71BD7E3-39B5-40FC-8048-3B71511BEB58}" dt="2022-12-02T13:11:15.429" v="97" actId="478"/>
          <ac:picMkLst>
            <pc:docMk/>
            <pc:sldMk cId="4187412517" sldId="260"/>
            <ac:picMk id="7" creationId="{B6D1294A-D539-4E37-87AB-F67D53FDC801}"/>
          </ac:picMkLst>
        </pc:picChg>
        <pc:picChg chg="add mod ord">
          <ac:chgData name="Marshall, Robert" userId="f46a1175-9fec-4962-b0f5-6e60f742c761" providerId="ADAL" clId="{B71BD7E3-39B5-40FC-8048-3B71511BEB58}" dt="2022-12-02T13:37:05.951" v="467" actId="1076"/>
          <ac:picMkLst>
            <pc:docMk/>
            <pc:sldMk cId="4187412517" sldId="260"/>
            <ac:picMk id="308" creationId="{DE8290E4-EE08-4F3C-8AF3-0C84DA6DE97F}"/>
          </ac:picMkLst>
        </pc:picChg>
        <pc:picChg chg="add mod">
          <ac:chgData name="Marshall, Robert" userId="f46a1175-9fec-4962-b0f5-6e60f742c761" providerId="ADAL" clId="{B71BD7E3-39B5-40FC-8048-3B71511BEB58}" dt="2022-12-02T13:47:33.582" v="567" actId="1038"/>
          <ac:picMkLst>
            <pc:docMk/>
            <pc:sldMk cId="4187412517" sldId="260"/>
            <ac:picMk id="1026" creationId="{7E2E5391-D6AC-461F-B455-511CA4322911}"/>
          </ac:picMkLst>
        </pc:picChg>
      </pc:sldChg>
      <pc:sldChg chg="delSp mod">
        <pc:chgData name="Marshall, Robert" userId="f46a1175-9fec-4962-b0f5-6e60f742c761" providerId="ADAL" clId="{B71BD7E3-39B5-40FC-8048-3B71511BEB58}" dt="2022-12-02T13:49:00.416" v="586" actId="478"/>
        <pc:sldMkLst>
          <pc:docMk/>
          <pc:sldMk cId="2634322213" sldId="261"/>
        </pc:sldMkLst>
        <pc:picChg chg="del">
          <ac:chgData name="Marshall, Robert" userId="f46a1175-9fec-4962-b0f5-6e60f742c761" providerId="ADAL" clId="{B71BD7E3-39B5-40FC-8048-3B71511BEB58}" dt="2022-12-02T13:48:59.412" v="585" actId="478"/>
          <ac:picMkLst>
            <pc:docMk/>
            <pc:sldMk cId="2634322213" sldId="261"/>
            <ac:picMk id="5" creationId="{9027251B-4D85-4117-BBB8-15C4C781B199}"/>
          </ac:picMkLst>
        </pc:picChg>
        <pc:picChg chg="del">
          <ac:chgData name="Marshall, Robert" userId="f46a1175-9fec-4962-b0f5-6e60f742c761" providerId="ADAL" clId="{B71BD7E3-39B5-40FC-8048-3B71511BEB58}" dt="2022-12-02T13:48:57.382" v="583" actId="478"/>
          <ac:picMkLst>
            <pc:docMk/>
            <pc:sldMk cId="2634322213" sldId="261"/>
            <ac:picMk id="8" creationId="{5EA8A00E-3E72-4CB2-B410-F80D2A5E220E}"/>
          </ac:picMkLst>
        </pc:picChg>
        <pc:picChg chg="del">
          <ac:chgData name="Marshall, Robert" userId="f46a1175-9fec-4962-b0f5-6e60f742c761" providerId="ADAL" clId="{B71BD7E3-39B5-40FC-8048-3B71511BEB58}" dt="2022-12-02T13:48:58.110" v="584" actId="478"/>
          <ac:picMkLst>
            <pc:docMk/>
            <pc:sldMk cId="2634322213" sldId="261"/>
            <ac:picMk id="10" creationId="{957DB1A4-204A-40EA-AA09-78EFAB1719FC}"/>
          </ac:picMkLst>
        </pc:picChg>
        <pc:picChg chg="del">
          <ac:chgData name="Marshall, Robert" userId="f46a1175-9fec-4962-b0f5-6e60f742c761" providerId="ADAL" clId="{B71BD7E3-39B5-40FC-8048-3B71511BEB58}" dt="2022-12-02T13:49:00.416" v="586" actId="478"/>
          <ac:picMkLst>
            <pc:docMk/>
            <pc:sldMk cId="2634322213" sldId="261"/>
            <ac:picMk id="12" creationId="{FD6A1A7F-65B5-450F-885B-E49956419A6E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2T05:22:40.804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A5D8-007B-456A-94D7-488A8F4E9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67C63-D62C-41E2-AC58-C68CB5D06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04F1A-C5C9-4B02-A5FC-5998BEA4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AE9A-7154-406C-90D1-0A70EB20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412CC-9FFF-4B01-A60F-FA92A366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2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B26C-620D-47F9-9A0F-A5833298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1FF6C-09F6-4543-BEFD-CEAFAA551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3DA0-9803-4EBB-A376-46ED413D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04416-DA1E-4CDC-98E2-F9B759F1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3849-7426-4E4C-AEA0-5535E627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47B0B-1A25-446B-BB0E-6B849A260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7C9D2-5484-49A0-835D-7144990A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D9E7-2C18-4849-8F91-E4DAFD5A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68E4-C4B8-48A6-9773-24E26FD8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94BE-0558-474C-8860-5EE2A21A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4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8CAE-9DD3-4672-AFC2-5FFEF593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1185-F88B-4B0C-BEBD-30DD65F8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99C7-9015-478E-A316-048014D3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58ED-DF62-40C2-9CE6-079A5B72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B7CE-72CB-4A58-B288-D95B8429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4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9686-4DB6-499C-A81C-A6856BAB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198A-7FFD-493C-9FA1-78D561BCB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17FB-488C-470D-893B-B17FDD8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FEEFD-4858-4C06-8EE7-DCD7A597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FB1E6-25EE-4F77-8822-A1D02CA4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DF48-28A7-4BF4-BEEB-BA6AFF6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BC72-48D3-454E-A72D-7ACDF1DB3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37A5A-B9FC-42C7-BFE9-9BF767596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660F1-7EF1-418C-8DDB-11C7B719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60B2F-163C-40B7-AB88-03644336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50F8E-E528-42F7-BDCF-F41DFA74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4857-FA0C-4EFF-BDB6-BF71CA0B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89806-FB60-4B4E-822C-C7C67FE8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C080C-4127-4786-8484-D22594491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187E8-9B46-4828-B8DC-54F5E4D1C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BBF74-2980-4A7B-84FD-D0CAECBE1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0558C-B5B0-4C2E-9C79-99ECE5C0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8C0E9-8762-4363-8234-AE2545BC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FD0B2-A480-4425-8248-0F037460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0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74FF-F911-4CAC-9AA9-767A6EE2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F3998-0102-4EF3-BC50-A63285D0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7BAAB-3970-4196-9DDD-BE5F11AE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FE40C-DB38-4053-A86E-FAB352A3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D86D3-A51B-4205-86C6-A7BCA13C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70F1E-0F66-402D-8773-B6CD2BF1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302BA-DAC7-405E-9586-0B8942DD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6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061C-6A80-4FF1-8A4B-DB32AFB0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86A9-0A2B-4A47-AB8C-6F766D6BC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DC9F3-BF78-4102-B5C4-C7FC49F8A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CFB6B-D0E4-46D0-90F6-087D79BF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257DC-2290-43C4-8975-4005F272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5F7FE-46EB-4065-8E78-C3E18430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BE36-CC00-438D-9016-D4136281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22DD8-0DEA-4B5F-ABB0-32269F747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A3B43-E949-44EA-90CD-BF6891B0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A7737-0711-472E-8957-C93F7C9F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BDE9-DD45-4EA4-9FEA-02536946062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F44FA-6F1F-476A-AA86-5C3825D9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49865-9BC6-4C4E-A91F-A8106E03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8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E8F46-369A-4E65-935C-2755A85E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961B-EFAA-40DC-97FF-15E5A7F55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7C82-7A49-496E-BDAC-66F6490DF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BDE9-DD45-4EA4-9FEA-02536946062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9F66-8D9C-425D-9D5F-6A966B11B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8089-29EB-4099-B46C-2CBE11B9E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7236-23BB-419E-8211-2883F2875D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231056682,&quot;Placement&quot;:&quot;Footer&quot;,&quot;Top&quot;:516.65155,&quot;Left&quot;:437.819916,&quot;SlideWidth&quot;:960,&quot;SlideHeight&quot;:540}">
            <a:extLst>
              <a:ext uri="{FF2B5EF4-FFF2-40B4-BE49-F238E27FC236}">
                <a16:creationId xmlns:a16="http://schemas.microsoft.com/office/drawing/2014/main" id="{53D00CCC-4B8C-4BE5-8470-B7ECB32EC289}"/>
              </a:ext>
            </a:extLst>
          </p:cNvPr>
          <p:cNvSpPr txBox="1"/>
          <p:nvPr userDrawn="1"/>
        </p:nvSpPr>
        <p:spPr>
          <a:xfrm>
            <a:off x="5560313" y="6561475"/>
            <a:ext cx="107137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8000"/>
                </a:solidFill>
                <a:latin typeface="Calibri" panose="020F0502020204030204" pitchFamily="34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124487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D1AFB-6A9E-4856-8FC1-847C3E9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Creating a Predictive Model for Electricity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7A5F6-4A77-4906-B9B7-14DE8CAA0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Robert Marshall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December 1, 2022</a:t>
            </a:r>
          </a:p>
        </p:txBody>
      </p:sp>
      <p:sp>
        <p:nvSpPr>
          <p:cNvPr id="214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6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1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5" name="Oval 22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5204489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Data Exploration</a:t>
            </a:r>
            <a:endParaRPr lang="en-US" sz="5400" kern="1200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36132A0-74CF-4884-97B1-23DB22BD17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>
            <a:off x="126537" y="1558443"/>
            <a:ext cx="7714242" cy="51545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3FC2A43-B440-43B5-8EF2-3391A1B5501F}"/>
              </a:ext>
            </a:extLst>
          </p:cNvPr>
          <p:cNvSpPr txBox="1"/>
          <p:nvPr/>
        </p:nvSpPr>
        <p:spPr>
          <a:xfrm>
            <a:off x="8316686" y="1558443"/>
            <a:ext cx="3586710" cy="2539157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4 years of data from July 2013 through June 2017</a:t>
            </a:r>
          </a:p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Bimodal distributions for temperature and var1</a:t>
            </a:r>
          </a:p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Large right tails for windspeed and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electricity_consumption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Fairly cold location—heating necessary in winter </a:t>
            </a:r>
          </a:p>
        </p:txBody>
      </p:sp>
      <p:pic>
        <p:nvPicPr>
          <p:cNvPr id="308" name="Picture 307">
            <a:extLst>
              <a:ext uri="{FF2B5EF4-FFF2-40B4-BE49-F238E27FC236}">
                <a16:creationId xmlns:a16="http://schemas.microsoft.com/office/drawing/2014/main" id="{C2337434-2640-470B-A70C-DC58F7BBF4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7393835" y="4443626"/>
            <a:ext cx="4704762" cy="1961905"/>
          </a:xfrm>
          <a:prstGeom prst="rect">
            <a:avLst/>
          </a:prstGeom>
          <a:ln w="12700"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155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5204489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Data Exploration</a:t>
            </a:r>
            <a:endParaRPr lang="en-US" sz="5400" kern="1200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C9496A7-302F-4892-A3CD-C75235D264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>
            <a:off x="7854216" y="136525"/>
            <a:ext cx="4211042" cy="6584950"/>
          </a:xfrm>
          <a:prstGeom prst="rect">
            <a:avLst/>
          </a:prstGeom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2FDDD2BB-5C01-4834-B7E0-4F6ED60A6643}"/>
              </a:ext>
            </a:extLst>
          </p:cNvPr>
          <p:cNvSpPr txBox="1"/>
          <p:nvPr/>
        </p:nvSpPr>
        <p:spPr>
          <a:xfrm>
            <a:off x="338310" y="1601631"/>
            <a:ext cx="4160087" cy="2970044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Time series highlight seasonal cycles</a:t>
            </a:r>
          </a:p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Strong correlations between temperature, pressure, and var1</a:t>
            </a:r>
          </a:p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Electricity consumption generally higher in the (southern hemisphere) winter, lower in summer</a:t>
            </a:r>
          </a:p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Var2 seems meaningful</a:t>
            </a:r>
          </a:p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Pressure lower in summer</a:t>
            </a:r>
          </a:p>
          <a:p>
            <a:pPr marL="285750" indent="-285750"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Winds strongest in winter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29C362-A9DD-4A9B-B248-4E87A1294EB6}"/>
              </a:ext>
            </a:extLst>
          </p:cNvPr>
          <p:cNvGrpSpPr/>
          <p:nvPr/>
        </p:nvGrpSpPr>
        <p:grpSpPr>
          <a:xfrm>
            <a:off x="4574992" y="2113855"/>
            <a:ext cx="3149494" cy="2384944"/>
            <a:chOff x="1450040" y="4027396"/>
            <a:chExt cx="3149494" cy="23849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E2E5391-D6AC-461F-B455-511CA43229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9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040" y="4027396"/>
              <a:ext cx="3149494" cy="2384944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86A418-0421-43C4-A721-FA66FB2DC7F9}"/>
                </a:ext>
              </a:extLst>
            </p:cNvPr>
            <p:cNvSpPr txBox="1"/>
            <p:nvPr/>
          </p:nvSpPr>
          <p:spPr>
            <a:xfrm>
              <a:off x="2648943" y="4309984"/>
              <a:ext cx="1850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*Wind consistently ramps down steeply</a:t>
              </a:r>
            </a:p>
          </p:txBody>
        </p:sp>
      </p:grpSp>
      <p:pic>
        <p:nvPicPr>
          <p:cNvPr id="308" name="Picture 307">
            <a:extLst>
              <a:ext uri="{FF2B5EF4-FFF2-40B4-BE49-F238E27FC236}">
                <a16:creationId xmlns:a16="http://schemas.microsoft.com/office/drawing/2014/main" id="{DE8290E4-EE08-4F3C-8AF3-0C84DA6DE97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5000"/>
          </a:blip>
          <a:stretch>
            <a:fillRect/>
          </a:stretch>
        </p:blipFill>
        <p:spPr>
          <a:xfrm>
            <a:off x="190135" y="4895466"/>
            <a:ext cx="6152381" cy="1752381"/>
          </a:xfrm>
          <a:prstGeom prst="rect">
            <a:avLst/>
          </a:prstGeom>
          <a:ln w="12700"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74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5204489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Data Exploration</a:t>
            </a:r>
            <a:endParaRPr lang="en-US" sz="5400" kern="1200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3FC2A43-B440-43B5-8EF2-3391A1B5501F}"/>
              </a:ext>
            </a:extLst>
          </p:cNvPr>
          <p:cNvSpPr txBox="1"/>
          <p:nvPr/>
        </p:nvSpPr>
        <p:spPr>
          <a:xfrm>
            <a:off x="510456" y="1574162"/>
            <a:ext cx="3950282" cy="923330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Test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Test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33764-CE76-4B1D-A62D-859D55215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975" y="1319460"/>
            <a:ext cx="3468156" cy="528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399F9-4528-4D49-9111-F48A57FF2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38" y="1404638"/>
            <a:ext cx="3350878" cy="51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1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5204489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Data Exploration</a:t>
            </a:r>
            <a:endParaRPr lang="en-US" sz="5400" kern="1200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3FC2A43-B440-43B5-8EF2-3391A1B5501F}"/>
              </a:ext>
            </a:extLst>
          </p:cNvPr>
          <p:cNvSpPr txBox="1"/>
          <p:nvPr/>
        </p:nvSpPr>
        <p:spPr>
          <a:xfrm>
            <a:off x="331411" y="1555591"/>
            <a:ext cx="3950282" cy="923330"/>
          </a:xfrm>
          <a:prstGeom prst="rect">
            <a:avLst/>
          </a:prstGeo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Test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Test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37056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1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1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5" name="Oval 1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3A06-94D9-4FEF-9341-30D5F13C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1" y="400325"/>
            <a:ext cx="5204489" cy="902126"/>
          </a:xfrm>
          <a:solidFill>
            <a:srgbClr val="181717">
              <a:alpha val="94902"/>
            </a:srgb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Data Exploration</a:t>
            </a:r>
            <a:endParaRPr lang="en-US" sz="5400" kern="1200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1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0" name="Oval 1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Oval 1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3" name="Freeform: Shape 1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1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1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1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1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432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108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Creating a Predictive Model for Electricity Consumption</vt:lpstr>
      <vt:lpstr>Data Exploration</vt:lpstr>
      <vt:lpstr>Data Exploration</vt:lpstr>
      <vt:lpstr>Data Exploration</vt:lpstr>
      <vt:lpstr>Data Exploration</vt:lpstr>
      <vt:lpstr>Data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Predictive Model for Energy Consumption</dc:title>
  <dc:creator>Marshall, Robert</dc:creator>
  <cp:lastModifiedBy>Marshall, Robert</cp:lastModifiedBy>
  <cp:revision>3</cp:revision>
  <dcterms:created xsi:type="dcterms:W3CDTF">2022-12-01T08:23:00Z</dcterms:created>
  <dcterms:modified xsi:type="dcterms:W3CDTF">2022-12-02T13:55:11Z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19c027e-33b7-45fc-a572-8ffa5d09ec36_Enabled">
    <vt:lpwstr>true</vt:lpwstr>
  </property>
  <property fmtid="{D5CDD505-2E9C-101B-9397-08002B2CF9AE}" pid="3" name="MSIP_Label_019c027e-33b7-45fc-a572-8ffa5d09ec36_SetDate">
    <vt:lpwstr>2022-12-01T08:36:35Z</vt:lpwstr>
  </property>
  <property fmtid="{D5CDD505-2E9C-101B-9397-08002B2CF9AE}" pid="4" name="MSIP_Label_019c027e-33b7-45fc-a572-8ffa5d09ec36_Method">
    <vt:lpwstr>Standard</vt:lpwstr>
  </property>
  <property fmtid="{D5CDD505-2E9C-101B-9397-08002B2CF9AE}" pid="5" name="MSIP_Label_019c027e-33b7-45fc-a572-8ffa5d09ec36_Name">
    <vt:lpwstr>Internal Use</vt:lpwstr>
  </property>
  <property fmtid="{D5CDD505-2E9C-101B-9397-08002B2CF9AE}" pid="6" name="MSIP_Label_019c027e-33b7-45fc-a572-8ffa5d09ec36_SiteId">
    <vt:lpwstr>031a09bc-a2bf-44df-888e-4e09355b7a24</vt:lpwstr>
  </property>
  <property fmtid="{D5CDD505-2E9C-101B-9397-08002B2CF9AE}" pid="7" name="MSIP_Label_019c027e-33b7-45fc-a572-8ffa5d09ec36_ActionId">
    <vt:lpwstr>507bbd6c-4b5d-44ba-9935-bf3c7b80c63a</vt:lpwstr>
  </property>
  <property fmtid="{D5CDD505-2E9C-101B-9397-08002B2CF9AE}" pid="8" name="MSIP_Label_019c027e-33b7-45fc-a572-8ffa5d09ec36_ContentBits">
    <vt:lpwstr>2</vt:lpwstr>
  </property>
</Properties>
</file>