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- überschrif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3078153" y="3235930"/>
            <a:ext cx="5082000" cy="98219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de-D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Double click </a:t>
            </a:r>
            <a:r>
              <a:rPr b="0" i="0" lang="de-D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element to edit label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de-D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(Type SHIFT+ENTER for line break)</a:t>
            </a:r>
          </a:p>
        </p:txBody>
      </p:sp>
      <p:sp>
        <p:nvSpPr>
          <p:cNvPr id="86" name="Shape 86"/>
          <p:cNvSpPr/>
          <p:nvPr/>
        </p:nvSpPr>
        <p:spPr>
          <a:xfrm rot="1646700">
            <a:off x="-1141105" y="2225313"/>
            <a:ext cx="7172318" cy="470164"/>
          </a:xfrm>
          <a:prstGeom prst="arc">
            <a:avLst>
              <a:gd fmla="val 16200000" name="adj1"/>
              <a:gd fmla="val 21320937" name="adj2"/>
            </a:avLst>
          </a:prstGeom>
          <a:noFill/>
          <a:ln cap="flat" cmpd="sng" w="101600">
            <a:solidFill>
              <a:srgbClr val="C00000"/>
            </a:solidFill>
            <a:prstDash val="solid"/>
            <a:miter/>
            <a:headEnd len="med" w="med" type="stealth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2173833" y="846331"/>
            <a:ext cx="5453700" cy="8676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de-D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start event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de-D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and drag activity shape (rectangle)</a:t>
            </a:r>
          </a:p>
        </p:txBody>
      </p:sp>
      <p:sp>
        <p:nvSpPr>
          <p:cNvPr id="93" name="Shape 93"/>
          <p:cNvSpPr/>
          <p:nvPr/>
        </p:nvSpPr>
        <p:spPr>
          <a:xfrm>
            <a:off x="5315337" y="3921785"/>
            <a:ext cx="4773208" cy="113483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Select activity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Click wrench icon and change type to user task</a:t>
            </a:r>
          </a:p>
        </p:txBody>
      </p:sp>
      <p:sp>
        <p:nvSpPr>
          <p:cNvPr id="94" name="Shape 94"/>
          <p:cNvSpPr/>
          <p:nvPr/>
        </p:nvSpPr>
        <p:spPr>
          <a:xfrm rot="-5558582">
            <a:off x="1670517" y="2394555"/>
            <a:ext cx="2198939" cy="717459"/>
          </a:xfrm>
          <a:prstGeom prst="arc">
            <a:avLst>
              <a:gd fmla="val 16200000" name="adj1"/>
              <a:gd fmla="val 21320937" name="adj2"/>
            </a:avLst>
          </a:prstGeom>
          <a:noFill/>
          <a:ln cap="flat" cmpd="sng" w="101600">
            <a:solidFill>
              <a:srgbClr val="C00000"/>
            </a:solidFill>
            <a:prstDash val="solid"/>
            <a:miter/>
            <a:headEnd len="med" w="med" type="stealth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rot="1044883">
            <a:off x="3145643" y="3093159"/>
            <a:ext cx="4674749" cy="843340"/>
          </a:xfrm>
          <a:prstGeom prst="arc">
            <a:avLst>
              <a:gd fmla="val 16200000" name="adj1"/>
              <a:gd fmla="val 21320937" name="adj2"/>
            </a:avLst>
          </a:prstGeom>
          <a:noFill/>
          <a:ln cap="flat" cmpd="sng" w="101600">
            <a:solidFill>
              <a:srgbClr val="C00000"/>
            </a:solidFill>
            <a:prstDash val="solid"/>
            <a:miter/>
            <a:headEnd len="med" w="med" type="stealth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4752719" y="4413326"/>
            <a:ext cx="5124900" cy="5904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User Task will be assigned to </a:t>
            </a:r>
            <a:r>
              <a:rPr i="1"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john</a:t>
            </a:r>
          </a:p>
        </p:txBody>
      </p:sp>
      <p:sp>
        <p:nvSpPr>
          <p:cNvPr id="107" name="Shape 107"/>
          <p:cNvSpPr/>
          <p:nvPr/>
        </p:nvSpPr>
        <p:spPr>
          <a:xfrm rot="-3079842">
            <a:off x="7731565" y="4359111"/>
            <a:ext cx="2827994" cy="698799"/>
          </a:xfrm>
          <a:prstGeom prst="arc">
            <a:avLst>
              <a:gd fmla="val 15393931" name="adj1"/>
              <a:gd fmla="val 21320937" name="adj2"/>
            </a:avLst>
          </a:prstGeom>
          <a:noFill/>
          <a:ln cap="flat" cmpd="sng" w="101600">
            <a:solidFill>
              <a:srgbClr val="C00000"/>
            </a:solidFill>
            <a:prstDash val="solid"/>
            <a:miter/>
            <a:headEnd len="med" w="med" type="none"/>
            <a:tailEnd len="med" w="med" type="stealth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6843307" y="891929"/>
            <a:ext cx="2999700" cy="4797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the process id</a:t>
            </a:r>
          </a:p>
        </p:txBody>
      </p:sp>
      <p:sp>
        <p:nvSpPr>
          <p:cNvPr id="114" name="Shape 114"/>
          <p:cNvSpPr/>
          <p:nvPr/>
        </p:nvSpPr>
        <p:spPr>
          <a:xfrm>
            <a:off x="5367546" y="4149999"/>
            <a:ext cx="4532100" cy="5739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 the process to be executable</a:t>
            </a:r>
          </a:p>
        </p:txBody>
      </p:sp>
      <p:sp>
        <p:nvSpPr>
          <p:cNvPr id="115" name="Shape 115"/>
          <p:cNvSpPr/>
          <p:nvPr/>
        </p:nvSpPr>
        <p:spPr>
          <a:xfrm rot="-2816107">
            <a:off x="6740568" y="3928604"/>
            <a:ext cx="3976561" cy="1026241"/>
          </a:xfrm>
          <a:prstGeom prst="arc">
            <a:avLst>
              <a:gd fmla="val 15393931" name="adj1"/>
              <a:gd fmla="val 21414753" name="adj2"/>
            </a:avLst>
          </a:prstGeom>
          <a:noFill/>
          <a:ln cap="flat" cmpd="sng" w="101600">
            <a:solidFill>
              <a:srgbClr val="C00000"/>
            </a:solidFill>
            <a:prstDash val="solid"/>
            <a:miter/>
            <a:headEnd len="med" w="med" type="none"/>
            <a:tailEnd len="med" w="med" type="stealth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 rot="-9505488">
            <a:off x="8508560" y="2227802"/>
            <a:ext cx="2963107" cy="470296"/>
          </a:xfrm>
          <a:prstGeom prst="arc">
            <a:avLst>
              <a:gd fmla="val 15393931" name="adj1"/>
              <a:gd fmla="val 21320937" name="adj2"/>
            </a:avLst>
          </a:prstGeom>
          <a:noFill/>
          <a:ln cap="flat" cmpd="sng" w="101600">
            <a:solidFill>
              <a:srgbClr val="C00000"/>
            </a:solidFill>
            <a:prstDash val="solid"/>
            <a:miter/>
            <a:headEnd len="med" w="med" type="stealth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437853" y="1762350"/>
            <a:ext cx="1597800" cy="4797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a name</a:t>
            </a:r>
          </a:p>
        </p:txBody>
      </p:sp>
      <p:sp>
        <p:nvSpPr>
          <p:cNvPr id="118" name="Shape 118"/>
          <p:cNvSpPr/>
          <p:nvPr/>
        </p:nvSpPr>
        <p:spPr>
          <a:xfrm rot="-8531546">
            <a:off x="8689177" y="1767179"/>
            <a:ext cx="2705822" cy="470164"/>
          </a:xfrm>
          <a:prstGeom prst="arc">
            <a:avLst>
              <a:gd fmla="val 15393931" name="adj1"/>
              <a:gd fmla="val 21320937" name="adj2"/>
            </a:avLst>
          </a:prstGeom>
          <a:noFill/>
          <a:ln cap="flat" cmpd="sng" w="101600">
            <a:solidFill>
              <a:srgbClr val="C00000"/>
            </a:solidFill>
            <a:prstDash val="solid"/>
            <a:miter/>
            <a:headEnd len="med" w="med" type="stealth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685"/>
          <a:stretch/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 rot="9617379">
            <a:off x="-594450" y="1352166"/>
            <a:ext cx="8426300" cy="2343466"/>
          </a:xfrm>
          <a:prstGeom prst="arc">
            <a:avLst>
              <a:gd fmla="val 12805134" name="adj1"/>
              <a:gd fmla="val 20931811" name="adj2"/>
            </a:avLst>
          </a:prstGeom>
          <a:noFill/>
          <a:ln cap="flat" cmpd="sng" w="101600">
            <a:solidFill>
              <a:srgbClr val="C00000"/>
            </a:solidFill>
            <a:prstDash val="solid"/>
            <a:miter/>
            <a:headEnd len="med" w="med" type="stealth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4793860" y="2731307"/>
            <a:ext cx="1878900" cy="0"/>
          </a:xfrm>
          <a:prstGeom prst="straightConnector1">
            <a:avLst/>
          </a:prstGeom>
          <a:noFill/>
          <a:ln cap="flat" cmpd="sng" w="101600">
            <a:solidFill>
              <a:srgbClr val="C00000"/>
            </a:solidFill>
            <a:prstDash val="dash"/>
            <a:miter/>
            <a:headEnd len="med" w="med" type="none"/>
            <a:tailEnd len="med" w="med" type="stealth"/>
          </a:ln>
        </p:spPr>
      </p:cxnSp>
      <p:sp>
        <p:nvSpPr>
          <p:cNvPr id="131" name="Shape 131"/>
          <p:cNvSpPr/>
          <p:nvPr/>
        </p:nvSpPr>
        <p:spPr>
          <a:xfrm>
            <a:off x="4416673" y="1190370"/>
            <a:ext cx="3180599" cy="12084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Make Room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accomodating the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Task</a:t>
            </a:r>
          </a:p>
        </p:txBody>
      </p:sp>
      <p:sp>
        <p:nvSpPr>
          <p:cNvPr id="132" name="Shape 132"/>
          <p:cNvSpPr/>
          <p:nvPr/>
        </p:nvSpPr>
        <p:spPr>
          <a:xfrm>
            <a:off x="3944657" y="3925794"/>
            <a:ext cx="2166300" cy="12084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Drop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Task on Sequence Flow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5646323" y="4774353"/>
            <a:ext cx="3819000" cy="5406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the implementation class</a:t>
            </a:r>
          </a:p>
        </p:txBody>
      </p:sp>
      <p:sp>
        <p:nvSpPr>
          <p:cNvPr id="139" name="Shape 139"/>
          <p:cNvSpPr/>
          <p:nvPr/>
        </p:nvSpPr>
        <p:spPr>
          <a:xfrm rot="-2816182">
            <a:off x="7702687" y="4655695"/>
            <a:ext cx="2693281" cy="891039"/>
          </a:xfrm>
          <a:prstGeom prst="arc">
            <a:avLst>
              <a:gd fmla="val 15393931" name="adj1"/>
              <a:gd fmla="val 21320937" name="adj2"/>
            </a:avLst>
          </a:prstGeom>
          <a:noFill/>
          <a:ln cap="flat" cmpd="sng" w="101600">
            <a:solidFill>
              <a:srgbClr val="C00000"/>
            </a:solidFill>
            <a:prstDash val="solid"/>
            <a:miter/>
            <a:headEnd len="med" w="med" type="none"/>
            <a:tailEnd len="med" w="med" type="stealth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