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6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6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4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5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9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AF81-7731-401E-9227-16F4CD405F4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950B-F952-4109-86D8-DA14DF7E22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24000" y="1"/>
            <a:ext cx="9144000" cy="6929991"/>
            <a:chOff x="0" y="0"/>
            <a:chExt cx="9144000" cy="692999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408214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09879"/>
              <a:ext cx="9144000" cy="282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3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524000" y="0"/>
            <a:ext cx="5967814" cy="5497154"/>
            <a:chOff x="0" y="0"/>
            <a:chExt cx="5967814" cy="54971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9872" cy="319213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95" y="2276872"/>
              <a:ext cx="3373934" cy="32202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0608" y="1268760"/>
              <a:ext cx="3017206" cy="30685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Bogen 6"/>
            <p:cNvSpPr/>
            <p:nvPr/>
          </p:nvSpPr>
          <p:spPr>
            <a:xfrm rot="7724195">
              <a:off x="552242" y="2390420"/>
              <a:ext cx="2316405" cy="774692"/>
            </a:xfrm>
            <a:prstGeom prst="arc">
              <a:avLst>
                <a:gd name="adj1" fmla="val 536835"/>
                <a:gd name="adj2" fmla="val 10075860"/>
              </a:avLst>
            </a:prstGeom>
            <a:ln w="571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9281491">
              <a:off x="1579118" y="4084027"/>
              <a:ext cx="2316405" cy="774692"/>
            </a:xfrm>
            <a:prstGeom prst="arc">
              <a:avLst>
                <a:gd name="adj1" fmla="val 536835"/>
                <a:gd name="adj2" fmla="val 10075860"/>
              </a:avLst>
            </a:prstGeom>
            <a:ln w="5715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048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64" y="1"/>
            <a:ext cx="5495925" cy="404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4" y="1743404"/>
            <a:ext cx="4905779" cy="334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3303821"/>
            <a:ext cx="5146284" cy="3521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Bogen 8"/>
          <p:cNvSpPr/>
          <p:nvPr/>
        </p:nvSpPr>
        <p:spPr>
          <a:xfrm rot="7215731">
            <a:off x="3263758" y="1284905"/>
            <a:ext cx="2316405" cy="774692"/>
          </a:xfrm>
          <a:prstGeom prst="arc">
            <a:avLst>
              <a:gd name="adj1" fmla="val 1196921"/>
              <a:gd name="adj2" fmla="val 10634732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1151930">
            <a:off x="4182006" y="4796441"/>
            <a:ext cx="2316405" cy="774692"/>
          </a:xfrm>
          <a:prstGeom prst="arc">
            <a:avLst>
              <a:gd name="adj1" fmla="val 1196921"/>
              <a:gd name="adj2" fmla="val 10634732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2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2015-10-23T13:30:46Z</dcterms:created>
  <dcterms:modified xsi:type="dcterms:W3CDTF">2015-10-23T13:30:55Z</dcterms:modified>
</cp:coreProperties>
</file>