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5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1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7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8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31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37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1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FBCE-D47F-47A1-8ACB-36B1B7A881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DBB8-FCEE-45C0-9FB2-0D408CFF00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 flipV="1">
            <a:off x="2840251" y="1818858"/>
            <a:ext cx="710292" cy="93700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990494" y="1818858"/>
            <a:ext cx="777928" cy="93701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3197890" y="161718"/>
            <a:ext cx="3223009" cy="1657140"/>
            <a:chOff x="4844144" y="2071008"/>
            <a:chExt cx="2286979" cy="1646882"/>
          </a:xfrm>
        </p:grpSpPr>
        <p:sp>
          <p:nvSpPr>
            <p:cNvPr id="17" name="Rechteck 16"/>
            <p:cNvSpPr/>
            <p:nvPr/>
          </p:nvSpPr>
          <p:spPr>
            <a:xfrm>
              <a:off x="4844144" y="2071009"/>
              <a:ext cx="881742" cy="1646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/>
                <a:t>Shared</a:t>
              </a:r>
              <a:r>
                <a:rPr lang="de-DE" dirty="0" smtClean="0"/>
                <a:t> Engine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725886" y="2071008"/>
              <a:ext cx="1405237" cy="16468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Classloader</a:t>
              </a:r>
              <a:endParaRPr lang="de-DE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Managed</a:t>
              </a:r>
              <a:r>
                <a:rPr lang="de-DE" sz="1400" dirty="0" smtClean="0"/>
                <a:t> Resources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Script </a:t>
              </a:r>
              <a:r>
                <a:rPr lang="de-DE" sz="1400" dirty="0" err="1" smtClean="0"/>
                <a:t>Engines</a:t>
              </a:r>
              <a:endParaRPr lang="de-DE" sz="14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Spin Data Formats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…</a:t>
              </a:r>
            </a:p>
            <a:p>
              <a:endParaRPr lang="de-DE" sz="14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4363079" y="2901617"/>
            <a:ext cx="462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93775" y="2755868"/>
            <a:ext cx="3223009" cy="1657140"/>
            <a:chOff x="4844144" y="2071008"/>
            <a:chExt cx="2286979" cy="1646882"/>
          </a:xfrm>
        </p:grpSpPr>
        <p:sp>
          <p:nvSpPr>
            <p:cNvPr id="29" name="Rechteck 28"/>
            <p:cNvSpPr/>
            <p:nvPr/>
          </p:nvSpPr>
          <p:spPr>
            <a:xfrm>
              <a:off x="4844144" y="2071009"/>
              <a:ext cx="881742" cy="1646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/>
                <a:t>Process</a:t>
              </a:r>
              <a:r>
                <a:rPr lang="de-DE" dirty="0" smtClean="0"/>
                <a:t> </a:t>
              </a:r>
              <a:r>
                <a:rPr lang="de-DE" dirty="0" err="1" smtClean="0"/>
                <a:t>Application</a:t>
              </a:r>
              <a:r>
                <a:rPr lang="de-DE" smtClean="0"/>
                <a:t> 1</a:t>
              </a:r>
              <a:endParaRPr lang="de-DE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5725886" y="2071008"/>
              <a:ext cx="1405237" cy="16468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Classloader</a:t>
              </a:r>
              <a:endParaRPr lang="de-DE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Managed</a:t>
              </a:r>
              <a:r>
                <a:rPr lang="de-DE" sz="1400" dirty="0" smtClean="0"/>
                <a:t> Resources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Script </a:t>
              </a:r>
              <a:r>
                <a:rPr lang="de-DE" sz="1400" dirty="0" err="1" smtClean="0"/>
                <a:t>Engines</a:t>
              </a:r>
              <a:endParaRPr lang="de-DE" sz="14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Spin Data Formats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…</a:t>
              </a:r>
            </a:p>
            <a:p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530782" y="2755868"/>
            <a:ext cx="3223009" cy="1657140"/>
            <a:chOff x="4844144" y="2071008"/>
            <a:chExt cx="2286979" cy="1646882"/>
          </a:xfrm>
        </p:grpSpPr>
        <p:sp>
          <p:nvSpPr>
            <p:cNvPr id="32" name="Rechteck 31"/>
            <p:cNvSpPr/>
            <p:nvPr/>
          </p:nvSpPr>
          <p:spPr>
            <a:xfrm>
              <a:off x="4844144" y="2071009"/>
              <a:ext cx="881742" cy="1646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/>
                <a:t>Process</a:t>
              </a:r>
              <a:r>
                <a:rPr lang="de-DE" dirty="0" smtClean="0"/>
                <a:t> </a:t>
              </a:r>
              <a:r>
                <a:rPr lang="de-DE" dirty="0" err="1" smtClean="0"/>
                <a:t>Application</a:t>
              </a:r>
              <a:r>
                <a:rPr lang="de-DE" dirty="0" smtClean="0"/>
                <a:t> n</a:t>
              </a:r>
              <a:endParaRPr lang="de-DE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5725886" y="2071008"/>
              <a:ext cx="1405237" cy="16468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Classloader</a:t>
              </a:r>
              <a:endParaRPr lang="de-DE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 smtClean="0"/>
                <a:t>Managed</a:t>
              </a:r>
              <a:r>
                <a:rPr lang="de-DE" sz="1400" dirty="0" smtClean="0"/>
                <a:t> Resources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Script </a:t>
              </a:r>
              <a:r>
                <a:rPr lang="de-DE" sz="1400" dirty="0" err="1" smtClean="0"/>
                <a:t>Engines</a:t>
              </a:r>
              <a:endParaRPr lang="de-DE" sz="14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Spin Data Formats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DE" sz="1400" dirty="0" smtClean="0"/>
                <a:t>…</a:t>
              </a:r>
            </a:p>
            <a:p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8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3</cp:revision>
  <dcterms:created xsi:type="dcterms:W3CDTF">2016-01-14T15:34:23Z</dcterms:created>
  <dcterms:modified xsi:type="dcterms:W3CDTF">2016-01-14T15:43:15Z</dcterms:modified>
</cp:coreProperties>
</file>