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57D9E09-4C87-436A-8981-119EE578AE9D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91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38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2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7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7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8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90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60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35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16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486E-4AE9-4498-A3E6-D50A6A81D0AC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48D0-D35D-4C46-A479-11614AF35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0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"/>
            <a:ext cx="12192000" cy="56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1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1397"/>
            <a:ext cx="12192000" cy="5689600"/>
          </a:xfrm>
          <a:prstGeom prst="rect">
            <a:avLst/>
          </a:prstGeom>
        </p:spPr>
      </p:pic>
      <p:sp>
        <p:nvSpPr>
          <p:cNvPr id="5" name="Bogen 4"/>
          <p:cNvSpPr/>
          <p:nvPr/>
        </p:nvSpPr>
        <p:spPr>
          <a:xfrm rot="526351" flipV="1">
            <a:off x="125211" y="952771"/>
            <a:ext cx="4144785" cy="1060587"/>
          </a:xfrm>
          <a:prstGeom prst="arc">
            <a:avLst>
              <a:gd name="adj1" fmla="val 5864870"/>
              <a:gd name="adj2" fmla="val 9574470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43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159"/>
            <a:ext cx="12192000" cy="56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5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408"/>
            <a:ext cx="12192000" cy="64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2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"/>
            <a:ext cx="12192000" cy="567651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08582" y="378691"/>
            <a:ext cx="3666836" cy="314036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44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"/>
            <a:ext cx="12192000" cy="567651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629013" y="772974"/>
            <a:ext cx="5410390" cy="267261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57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"/>
            <a:ext cx="12192000" cy="567651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170876" y="2195374"/>
            <a:ext cx="1575435" cy="267261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44516" y="2462635"/>
            <a:ext cx="6793686" cy="3586216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34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"/>
            <a:ext cx="12192000" cy="567651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17595" y="1133193"/>
            <a:ext cx="2933096" cy="520116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3938"/>
            <a:ext cx="9144000" cy="4468167"/>
          </a:xfrm>
          <a:prstGeom prst="rect">
            <a:avLst/>
          </a:prstGeom>
        </p:spPr>
      </p:pic>
      <p:sp>
        <p:nvSpPr>
          <p:cNvPr id="4" name="Bogen 3"/>
          <p:cNvSpPr/>
          <p:nvPr/>
        </p:nvSpPr>
        <p:spPr>
          <a:xfrm rot="7181767" flipV="1">
            <a:off x="8495073" y="1587044"/>
            <a:ext cx="1138290" cy="382159"/>
          </a:xfrm>
          <a:prstGeom prst="arc">
            <a:avLst>
              <a:gd name="adj1" fmla="val 802510"/>
              <a:gd name="adj2" fmla="val 10139347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8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4745"/>
            <a:ext cx="9144000" cy="4494962"/>
          </a:xfrm>
          <a:prstGeom prst="rect">
            <a:avLst/>
          </a:prstGeom>
        </p:spPr>
      </p:pic>
      <p:sp>
        <p:nvSpPr>
          <p:cNvPr id="3" name="Bogen 2"/>
          <p:cNvSpPr/>
          <p:nvPr/>
        </p:nvSpPr>
        <p:spPr>
          <a:xfrm rot="9163918">
            <a:off x="7248000" y="1332001"/>
            <a:ext cx="1138290" cy="468977"/>
          </a:xfrm>
          <a:prstGeom prst="arc">
            <a:avLst>
              <a:gd name="adj1" fmla="val 802510"/>
              <a:gd name="adj2" fmla="val 8646466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14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66641"/>
            <a:ext cx="9158230" cy="4468411"/>
          </a:xfrm>
          <a:prstGeom prst="rect">
            <a:avLst/>
          </a:prstGeom>
        </p:spPr>
      </p:pic>
      <p:sp>
        <p:nvSpPr>
          <p:cNvPr id="4" name="Bogen 3"/>
          <p:cNvSpPr/>
          <p:nvPr/>
        </p:nvSpPr>
        <p:spPr>
          <a:xfrm rot="1010239" flipV="1">
            <a:off x="1469431" y="1465023"/>
            <a:ext cx="3725102" cy="1918225"/>
          </a:xfrm>
          <a:prstGeom prst="arc">
            <a:avLst>
              <a:gd name="adj1" fmla="val 6929776"/>
              <a:gd name="adj2" fmla="val 8948370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24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"/>
            <a:ext cx="12192000" cy="567651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59822" y="4049219"/>
            <a:ext cx="1440160" cy="4140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67334" y="3545163"/>
            <a:ext cx="1224136" cy="540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Filter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21294" y="4031217"/>
            <a:ext cx="122413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Bogen 7"/>
          <p:cNvSpPr/>
          <p:nvPr/>
        </p:nvSpPr>
        <p:spPr>
          <a:xfrm rot="14476245">
            <a:off x="2376647" y="3467093"/>
            <a:ext cx="2217995" cy="591269"/>
          </a:xfrm>
          <a:prstGeom prst="arc">
            <a:avLst>
              <a:gd name="adj1" fmla="val 490435"/>
              <a:gd name="adj2" fmla="val 3746207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/>
          <p:cNvSpPr/>
          <p:nvPr/>
        </p:nvSpPr>
        <p:spPr>
          <a:xfrm rot="13246939">
            <a:off x="6447693" y="3633504"/>
            <a:ext cx="2217995" cy="494041"/>
          </a:xfrm>
          <a:prstGeom prst="arc">
            <a:avLst>
              <a:gd name="adj1" fmla="val 480372"/>
              <a:gd name="adj2" fmla="val 9108758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/>
          <p:cNvSpPr/>
          <p:nvPr/>
        </p:nvSpPr>
        <p:spPr>
          <a:xfrm rot="10369780" flipH="1" flipV="1">
            <a:off x="-499835" y="1167541"/>
            <a:ext cx="1767083" cy="3675127"/>
          </a:xfrm>
          <a:prstGeom prst="arc">
            <a:avLst>
              <a:gd name="adj1" fmla="val 490435"/>
              <a:gd name="adj2" fmla="val 3413718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54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43" y="836712"/>
            <a:ext cx="9153357" cy="4523072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760296" y="3392996"/>
            <a:ext cx="1440160" cy="4140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67808" y="2888940"/>
            <a:ext cx="1224136" cy="540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Filter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21768" y="3374994"/>
            <a:ext cx="122413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4476245">
            <a:off x="3577121" y="2810870"/>
            <a:ext cx="2217995" cy="591269"/>
          </a:xfrm>
          <a:prstGeom prst="arc">
            <a:avLst>
              <a:gd name="adj1" fmla="val 490435"/>
              <a:gd name="adj2" fmla="val 3746207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 rot="13246939">
            <a:off x="7648167" y="2977281"/>
            <a:ext cx="2217995" cy="494041"/>
          </a:xfrm>
          <a:prstGeom prst="arc">
            <a:avLst>
              <a:gd name="adj1" fmla="val 480372"/>
              <a:gd name="adj2" fmla="val 9108758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/>
          <p:cNvSpPr/>
          <p:nvPr/>
        </p:nvSpPr>
        <p:spPr>
          <a:xfrm rot="10369780" flipH="1" flipV="1">
            <a:off x="700639" y="511318"/>
            <a:ext cx="1767083" cy="3675127"/>
          </a:xfrm>
          <a:prstGeom prst="arc">
            <a:avLst>
              <a:gd name="adj1" fmla="val 490435"/>
              <a:gd name="adj2" fmla="val 3413718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6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24744"/>
            <a:ext cx="9108649" cy="4294268"/>
          </a:xfrm>
          <a:prstGeom prst="rect">
            <a:avLst/>
          </a:prstGeom>
        </p:spPr>
      </p:pic>
      <p:pic>
        <p:nvPicPr>
          <p:cNvPr id="3" name="Grafik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1387012"/>
            <a:ext cx="2382064" cy="4032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83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24744"/>
            <a:ext cx="9108649" cy="42942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01" y="1386000"/>
            <a:ext cx="5219923" cy="4032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92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0728"/>
            <a:ext cx="9144000" cy="43278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5" y="1124744"/>
            <a:ext cx="2221277" cy="4370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hteck 3"/>
          <p:cNvSpPr/>
          <p:nvPr/>
        </p:nvSpPr>
        <p:spPr>
          <a:xfrm>
            <a:off x="6528048" y="1268760"/>
            <a:ext cx="122413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filter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1343930">
            <a:off x="5173589" y="1377602"/>
            <a:ext cx="2708921" cy="591269"/>
          </a:xfrm>
          <a:prstGeom prst="arc">
            <a:avLst>
              <a:gd name="adj1" fmla="val 138306"/>
              <a:gd name="adj2" fmla="val 4712782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9826904" flipV="1">
            <a:off x="4944790" y="891882"/>
            <a:ext cx="3166516" cy="753759"/>
          </a:xfrm>
          <a:prstGeom prst="arc">
            <a:avLst>
              <a:gd name="adj1" fmla="val 460378"/>
              <a:gd name="adj2" fmla="val 4285221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79776" y="3717032"/>
            <a:ext cx="1326662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filter 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Bogen 7"/>
          <p:cNvSpPr/>
          <p:nvPr/>
        </p:nvSpPr>
        <p:spPr>
          <a:xfrm rot="16200000" flipV="1">
            <a:off x="3127109" y="3447112"/>
            <a:ext cx="3166516" cy="829134"/>
          </a:xfrm>
          <a:prstGeom prst="arc">
            <a:avLst>
              <a:gd name="adj1" fmla="val 874684"/>
              <a:gd name="adj2" fmla="val 4086215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6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17503"/>
            <a:ext cx="9128401" cy="4473919"/>
          </a:xfrm>
          <a:prstGeom prst="rect">
            <a:avLst/>
          </a:prstGeom>
        </p:spPr>
      </p:pic>
      <p:sp>
        <p:nvSpPr>
          <p:cNvPr id="3" name="Bogen 2"/>
          <p:cNvSpPr/>
          <p:nvPr/>
        </p:nvSpPr>
        <p:spPr>
          <a:xfrm rot="1903219" flipV="1">
            <a:off x="1219433" y="1599734"/>
            <a:ext cx="4795925" cy="2808098"/>
          </a:xfrm>
          <a:prstGeom prst="arc">
            <a:avLst>
              <a:gd name="adj1" fmla="val 8127051"/>
              <a:gd name="adj2" fmla="val 9574470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74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43" y="836712"/>
            <a:ext cx="9153357" cy="452307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581918" y="2752793"/>
            <a:ext cx="128994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Toggle 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Bogen 7"/>
          <p:cNvSpPr/>
          <p:nvPr/>
        </p:nvSpPr>
        <p:spPr>
          <a:xfrm rot="14328537">
            <a:off x="2337056" y="1867918"/>
            <a:ext cx="2316405" cy="429735"/>
          </a:xfrm>
          <a:prstGeom prst="arc">
            <a:avLst>
              <a:gd name="adj1" fmla="val 11767317"/>
              <a:gd name="adj2" fmla="val 21016908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/>
          <p:cNvSpPr/>
          <p:nvPr/>
        </p:nvSpPr>
        <p:spPr>
          <a:xfrm rot="18564995">
            <a:off x="3606951" y="1938673"/>
            <a:ext cx="2316405" cy="429735"/>
          </a:xfrm>
          <a:prstGeom prst="arc">
            <a:avLst>
              <a:gd name="adj1" fmla="val 11380959"/>
              <a:gd name="adj2" fmla="val 21016908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ogen 11"/>
          <p:cNvSpPr/>
          <p:nvPr/>
        </p:nvSpPr>
        <p:spPr>
          <a:xfrm rot="18564995" flipV="1">
            <a:off x="3784599" y="1779297"/>
            <a:ext cx="2316405" cy="330384"/>
          </a:xfrm>
          <a:prstGeom prst="arc">
            <a:avLst>
              <a:gd name="adj1" fmla="val 11186184"/>
              <a:gd name="adj2" fmla="val 21016908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917680" y="3022082"/>
            <a:ext cx="1416745" cy="6612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 on task form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Bogen 9"/>
          <p:cNvSpPr/>
          <p:nvPr/>
        </p:nvSpPr>
        <p:spPr>
          <a:xfrm rot="14374071">
            <a:off x="4683027" y="1799074"/>
            <a:ext cx="3068958" cy="253680"/>
          </a:xfrm>
          <a:prstGeom prst="arc">
            <a:avLst>
              <a:gd name="adj1" fmla="val 10939583"/>
              <a:gd name="adj2" fmla="val 21061214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41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43" y="836712"/>
            <a:ext cx="9153357" cy="452307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447928" y="2348880"/>
            <a:ext cx="230425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2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6960"/>
            <a:ext cx="9144000" cy="44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"/>
            <a:ext cx="12192000" cy="567651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050696" y="2439586"/>
            <a:ext cx="1200381" cy="473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Toggle 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3833114" flipV="1">
            <a:off x="1254417" y="1486630"/>
            <a:ext cx="2243061" cy="538311"/>
          </a:xfrm>
          <a:prstGeom prst="arc">
            <a:avLst>
              <a:gd name="adj1" fmla="val 11319756"/>
              <a:gd name="adj2" fmla="val 21016908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 rot="19077174">
            <a:off x="2821566" y="1525630"/>
            <a:ext cx="3056731" cy="490578"/>
          </a:xfrm>
          <a:prstGeom prst="arc">
            <a:avLst>
              <a:gd name="adj1" fmla="val 11380959"/>
              <a:gd name="adj2" fmla="val 21016908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/>
          <p:cNvSpPr/>
          <p:nvPr/>
        </p:nvSpPr>
        <p:spPr>
          <a:xfrm rot="18564995" flipV="1">
            <a:off x="3383897" y="1423106"/>
            <a:ext cx="2460203" cy="310234"/>
          </a:xfrm>
          <a:prstGeom prst="arc">
            <a:avLst>
              <a:gd name="adj1" fmla="val 11166744"/>
              <a:gd name="adj2" fmla="val 21127156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395264" y="2718464"/>
            <a:ext cx="1318375" cy="620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 on task form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Bogen 10"/>
          <p:cNvSpPr/>
          <p:nvPr/>
        </p:nvSpPr>
        <p:spPr>
          <a:xfrm rot="14374071">
            <a:off x="4490713" y="1372645"/>
            <a:ext cx="2881792" cy="236066"/>
          </a:xfrm>
          <a:prstGeom prst="arc">
            <a:avLst>
              <a:gd name="adj1" fmla="val 10939583"/>
              <a:gd name="adj2" fmla="val 21061214"/>
            </a:avLst>
          </a:prstGeom>
          <a:ln w="571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21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15"/>
            <a:ext cx="12191999" cy="5698531"/>
          </a:xfrm>
          <a:prstGeom prst="rect">
            <a:avLst/>
          </a:prstGeom>
        </p:spPr>
      </p:pic>
      <p:sp>
        <p:nvSpPr>
          <p:cNvPr id="5" name="Bogen 4"/>
          <p:cNvSpPr/>
          <p:nvPr/>
        </p:nvSpPr>
        <p:spPr>
          <a:xfrm rot="7619327" flipV="1">
            <a:off x="8744475" y="547610"/>
            <a:ext cx="2217995" cy="770780"/>
          </a:xfrm>
          <a:prstGeom prst="arc">
            <a:avLst>
              <a:gd name="adj1" fmla="val 480372"/>
              <a:gd name="adj2" fmla="val 9108758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85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918"/>
            <a:ext cx="12176696" cy="5641988"/>
          </a:xfrm>
          <a:prstGeom prst="rect">
            <a:avLst/>
          </a:prstGeom>
        </p:spPr>
      </p:pic>
      <p:sp>
        <p:nvSpPr>
          <p:cNvPr id="5" name="Bogen 4"/>
          <p:cNvSpPr/>
          <p:nvPr/>
        </p:nvSpPr>
        <p:spPr>
          <a:xfrm rot="7619327">
            <a:off x="7815397" y="891100"/>
            <a:ext cx="2217995" cy="988400"/>
          </a:xfrm>
          <a:prstGeom prst="arc">
            <a:avLst>
              <a:gd name="adj1" fmla="val 3848471"/>
              <a:gd name="adj2" fmla="val 9108758"/>
            </a:avLst>
          </a:prstGeom>
          <a:ln w="571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1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"/>
            <a:ext cx="12192000" cy="56765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62" y="748800"/>
            <a:ext cx="3235812" cy="52896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18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33"/>
            <a:ext cx="12192000" cy="56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5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"/>
            <a:ext cx="12192000" cy="567651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18" y="756948"/>
            <a:ext cx="7024382" cy="52494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81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"/>
            <a:ext cx="12192000" cy="567651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264727" y="2189018"/>
            <a:ext cx="2955637" cy="3417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67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12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matthijs.burke</dc:creator>
  <cp:lastModifiedBy>Camunda X230</cp:lastModifiedBy>
  <cp:revision>25</cp:revision>
  <dcterms:created xsi:type="dcterms:W3CDTF">2015-10-23T13:03:24Z</dcterms:created>
  <dcterms:modified xsi:type="dcterms:W3CDTF">2016-05-09T08:32:32Z</dcterms:modified>
</cp:coreProperties>
</file>