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285E-EDB2-4321-A06A-0522C2B4D3D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F65-2378-43F1-B03D-D61CC9BA2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89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285E-EDB2-4321-A06A-0522C2B4D3D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F65-2378-43F1-B03D-D61CC9BA2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16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285E-EDB2-4321-A06A-0522C2B4D3D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F65-2378-43F1-B03D-D61CC9BA2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17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285E-EDB2-4321-A06A-0522C2B4D3D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F65-2378-43F1-B03D-D61CC9BA2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15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285E-EDB2-4321-A06A-0522C2B4D3D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F65-2378-43F1-B03D-D61CC9BA2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47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285E-EDB2-4321-A06A-0522C2B4D3D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F65-2378-43F1-B03D-D61CC9BA2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0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285E-EDB2-4321-A06A-0522C2B4D3D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F65-2378-43F1-B03D-D61CC9BA2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76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285E-EDB2-4321-A06A-0522C2B4D3D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F65-2378-43F1-B03D-D61CC9BA2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87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285E-EDB2-4321-A06A-0522C2B4D3D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F65-2378-43F1-B03D-D61CC9BA2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285E-EDB2-4321-A06A-0522C2B4D3D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F65-2378-43F1-B03D-D61CC9BA2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07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285E-EDB2-4321-A06A-0522C2B4D3D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F65-2378-43F1-B03D-D61CC9BA2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19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9285E-EDB2-4321-A06A-0522C2B4D3D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DF65-2378-43F1-B03D-D61CC9BA2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78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80729"/>
            <a:ext cx="9144000" cy="472272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00" y="1008000"/>
            <a:ext cx="450000" cy="2065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Bogen 3"/>
          <p:cNvSpPr/>
          <p:nvPr/>
        </p:nvSpPr>
        <p:spPr>
          <a:xfrm rot="7254594">
            <a:off x="4465004" y="712367"/>
            <a:ext cx="2217995" cy="591269"/>
          </a:xfrm>
          <a:prstGeom prst="arc">
            <a:avLst>
              <a:gd name="adj1" fmla="val 876754"/>
              <a:gd name="adj2" fmla="val 1893448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3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matthijs.burke</dc:creator>
  <cp:lastModifiedBy>matthijs.burke</cp:lastModifiedBy>
  <cp:revision>1</cp:revision>
  <dcterms:created xsi:type="dcterms:W3CDTF">2015-10-23T13:28:18Z</dcterms:created>
  <dcterms:modified xsi:type="dcterms:W3CDTF">2015-10-23T13:28:27Z</dcterms:modified>
</cp:coreProperties>
</file>