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7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19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2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2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8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4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6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DA2D-E2D7-4C53-BF17-2DAA27122CD6}" type="datetimeFigureOut">
              <a:rPr lang="de-DE" smtClean="0"/>
              <a:t>23.10.2015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AE1F-C9DE-4374-864A-23F90EF03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20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2736"/>
            <a:ext cx="9144000" cy="44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6673"/>
            <a:ext cx="9144000" cy="45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08721"/>
            <a:ext cx="9154699" cy="44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6632"/>
            <a:ext cx="7878710" cy="8605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61" y="1133117"/>
            <a:ext cx="7878710" cy="9157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2204865"/>
            <a:ext cx="7878710" cy="9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60648"/>
            <a:ext cx="7874359" cy="51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79" y="900420"/>
            <a:ext cx="7874359" cy="49908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179" y="1500065"/>
            <a:ext cx="1752845" cy="9621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102" y="2562788"/>
            <a:ext cx="7874359" cy="600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827" y="3264207"/>
            <a:ext cx="7878710" cy="60300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828" y="3981740"/>
            <a:ext cx="7878709" cy="9096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8828" y="5037931"/>
            <a:ext cx="7878709" cy="9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8771"/>
            <a:ext cx="9144000" cy="44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2164"/>
            <a:ext cx="9144000" cy="44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724602"/>
            <a:ext cx="9137581" cy="44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5587"/>
            <a:ext cx="91440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matthijs.burke</dc:creator>
  <cp:lastModifiedBy>matthijs.burke</cp:lastModifiedBy>
  <cp:revision>1</cp:revision>
  <dcterms:created xsi:type="dcterms:W3CDTF">2015-10-23T12:58:13Z</dcterms:created>
  <dcterms:modified xsi:type="dcterms:W3CDTF">2015-10-23T12:58:47Z</dcterms:modified>
</cp:coreProperties>
</file>