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5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15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95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2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9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70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75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92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7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A348-74A8-410A-AEDA-61FA3A46F2D3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CCAF-5730-445C-8EAB-977412E37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7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28"/>
            <a:ext cx="9144000" cy="442797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524000" y="2060848"/>
            <a:ext cx="9108504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oben 3"/>
          <p:cNvSpPr/>
          <p:nvPr/>
        </p:nvSpPr>
        <p:spPr>
          <a:xfrm>
            <a:off x="5231904" y="4077072"/>
            <a:ext cx="576064" cy="432048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123892" y="450912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Plugin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8" y="963295"/>
            <a:ext cx="9138046" cy="4481930"/>
          </a:xfrm>
          <a:prstGeom prst="rect">
            <a:avLst/>
          </a:prstGeom>
        </p:spPr>
      </p:pic>
      <p:sp>
        <p:nvSpPr>
          <p:cNvPr id="8" name="Bogen 7"/>
          <p:cNvSpPr/>
          <p:nvPr/>
        </p:nvSpPr>
        <p:spPr>
          <a:xfrm rot="20631049" flipV="1">
            <a:off x="7574117" y="1816477"/>
            <a:ext cx="3070630" cy="538001"/>
          </a:xfrm>
          <a:prstGeom prst="arc">
            <a:avLst>
              <a:gd name="adj1" fmla="val 11237215"/>
              <a:gd name="adj2" fmla="val 2127804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9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68761"/>
            <a:ext cx="9144000" cy="4501558"/>
          </a:xfrm>
          <a:prstGeom prst="rect">
            <a:avLst/>
          </a:prstGeom>
        </p:spPr>
      </p:pic>
      <p:sp>
        <p:nvSpPr>
          <p:cNvPr id="8" name="Bogen 7"/>
          <p:cNvSpPr/>
          <p:nvPr/>
        </p:nvSpPr>
        <p:spPr>
          <a:xfrm rot="21232796" flipV="1">
            <a:off x="7773235" y="2218111"/>
            <a:ext cx="2899523" cy="822635"/>
          </a:xfrm>
          <a:prstGeom prst="arc">
            <a:avLst>
              <a:gd name="adj1" fmla="val 11341197"/>
              <a:gd name="adj2" fmla="val 20782468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06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10675"/>
            <a:ext cx="9144001" cy="44748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95" y="4248541"/>
            <a:ext cx="6788071" cy="9497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uppieren 74"/>
          <p:cNvGrpSpPr/>
          <p:nvPr/>
        </p:nvGrpSpPr>
        <p:grpSpPr>
          <a:xfrm>
            <a:off x="2135560" y="2332659"/>
            <a:ext cx="5962538" cy="2009924"/>
            <a:chOff x="864658" y="1994597"/>
            <a:chExt cx="7950051" cy="2679900"/>
          </a:xfrm>
        </p:grpSpPr>
        <p:sp>
          <p:nvSpPr>
            <p:cNvPr id="45" name="Rechteck 44"/>
            <p:cNvSpPr/>
            <p:nvPr/>
          </p:nvSpPr>
          <p:spPr>
            <a:xfrm>
              <a:off x="2663103" y="1994597"/>
              <a:ext cx="1395663" cy="5871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25" dirty="0">
                  <a:solidFill>
                    <a:schemeClr val="tx1"/>
                  </a:solidFill>
                </a:rPr>
                <a:t>Select a filter</a:t>
              </a:r>
              <a:endParaRPr lang="de-DE" sz="1125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864658" y="2288168"/>
              <a:ext cx="1728192" cy="118548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/>
            <p:cNvSpPr/>
            <p:nvPr/>
          </p:nvSpPr>
          <p:spPr>
            <a:xfrm>
              <a:off x="4495073" y="2436818"/>
              <a:ext cx="952901" cy="540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25" dirty="0">
                  <a:solidFill>
                    <a:schemeClr val="tx1"/>
                  </a:solidFill>
                </a:rPr>
                <a:t>Instance counter</a:t>
              </a:r>
              <a:endParaRPr lang="de-DE" sz="1125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Gerade Verbindung mit Pfeil 61"/>
            <p:cNvCxnSpPr/>
            <p:nvPr/>
          </p:nvCxnSpPr>
          <p:spPr>
            <a:xfrm flipV="1">
              <a:off x="5447974" y="2456186"/>
              <a:ext cx="832947" cy="25094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/>
            <p:cNvSpPr/>
            <p:nvPr/>
          </p:nvSpPr>
          <p:spPr>
            <a:xfrm>
              <a:off x="7861808" y="2527823"/>
              <a:ext cx="952901" cy="540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25" dirty="0">
                  <a:solidFill>
                    <a:schemeClr val="tx1"/>
                  </a:solidFill>
                </a:rPr>
                <a:t>Incident indicator</a:t>
              </a:r>
              <a:endParaRPr lang="de-DE" sz="1125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mit Pfeil 70"/>
            <p:cNvCxnSpPr/>
            <p:nvPr/>
          </p:nvCxnSpPr>
          <p:spPr>
            <a:xfrm flipH="1" flipV="1">
              <a:off x="6720474" y="2459004"/>
              <a:ext cx="1123541" cy="319696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6280921" y="3347974"/>
              <a:ext cx="152356" cy="1326523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5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409683"/>
            <a:ext cx="8202170" cy="2038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" name="Rechteck 4"/>
          <p:cNvSpPr/>
          <p:nvPr/>
        </p:nvSpPr>
        <p:spPr>
          <a:xfrm>
            <a:off x="8904312" y="3132002"/>
            <a:ext cx="360040" cy="25706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9468793">
            <a:off x="7216372" y="3170405"/>
            <a:ext cx="2124702" cy="899813"/>
          </a:xfrm>
          <a:prstGeom prst="arc">
            <a:avLst>
              <a:gd name="adj1" fmla="val 1196921"/>
              <a:gd name="adj2" fmla="val 10634732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168008" y="3861048"/>
            <a:ext cx="122413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Bulk Retry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7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239" y="116633"/>
            <a:ext cx="1705213" cy="12955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02" y="5518392"/>
            <a:ext cx="1914792" cy="129558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02" y="116633"/>
            <a:ext cx="2724530" cy="11336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85" y="5805264"/>
            <a:ext cx="2810267" cy="8668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628" y="4797153"/>
            <a:ext cx="3153215" cy="95263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050" y="2761877"/>
            <a:ext cx="2276793" cy="895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0788" y="3835833"/>
            <a:ext cx="2229161" cy="8954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4302" y="3124737"/>
            <a:ext cx="2305372" cy="236253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4303" y="1340769"/>
            <a:ext cx="2238687" cy="17528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7050" y="1812310"/>
            <a:ext cx="223868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16633"/>
            <a:ext cx="7494705" cy="12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524000" y="444486"/>
            <a:ext cx="9144000" cy="6152867"/>
            <a:chOff x="0" y="444485"/>
            <a:chExt cx="9144000" cy="61528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83103"/>
              <a:ext cx="9144000" cy="4891794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4" y="444485"/>
              <a:ext cx="3695658" cy="21246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Bogen 16"/>
            <p:cNvSpPr/>
            <p:nvPr/>
          </p:nvSpPr>
          <p:spPr>
            <a:xfrm rot="13545654">
              <a:off x="-75006" y="3038935"/>
              <a:ext cx="3012308" cy="541116"/>
            </a:xfrm>
            <a:prstGeom prst="arc">
              <a:avLst>
                <a:gd name="adj1" fmla="val 11503139"/>
                <a:gd name="adj2" fmla="val 21430700"/>
              </a:avLst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836" y="4437112"/>
              <a:ext cx="5176327" cy="216024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Bogen 14"/>
            <p:cNvSpPr/>
            <p:nvPr/>
          </p:nvSpPr>
          <p:spPr>
            <a:xfrm rot="9141105">
              <a:off x="3696026" y="4797741"/>
              <a:ext cx="4786769" cy="524079"/>
            </a:xfrm>
            <a:prstGeom prst="arc">
              <a:avLst>
                <a:gd name="adj1" fmla="val 11019054"/>
                <a:gd name="adj2" fmla="val 21303050"/>
              </a:avLst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226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05860"/>
            <a:ext cx="9144000" cy="445133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1891194"/>
            <a:ext cx="5106021" cy="1008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Bogen 3"/>
          <p:cNvSpPr/>
          <p:nvPr/>
        </p:nvSpPr>
        <p:spPr>
          <a:xfrm rot="15570842" flipV="1">
            <a:off x="3725599" y="3638716"/>
            <a:ext cx="3012308" cy="467394"/>
          </a:xfrm>
          <a:prstGeom prst="arc">
            <a:avLst>
              <a:gd name="adj1" fmla="val 13651311"/>
              <a:gd name="adj2" fmla="val 214307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5" y="4416067"/>
            <a:ext cx="5466713" cy="1003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Bogen 5"/>
          <p:cNvSpPr/>
          <p:nvPr/>
        </p:nvSpPr>
        <p:spPr>
          <a:xfrm rot="12287356" flipV="1">
            <a:off x="2261614" y="4642218"/>
            <a:ext cx="5076486" cy="1029953"/>
          </a:xfrm>
          <a:prstGeom prst="arc">
            <a:avLst>
              <a:gd name="adj1" fmla="val 14910752"/>
              <a:gd name="adj2" fmla="val 20868624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51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0688"/>
            <a:ext cx="9144000" cy="4471443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13964794" flipV="1">
            <a:off x="6609951" y="2774285"/>
            <a:ext cx="3957785" cy="1082562"/>
          </a:xfrm>
          <a:prstGeom prst="arc">
            <a:avLst>
              <a:gd name="adj1" fmla="val 12068496"/>
              <a:gd name="adj2" fmla="val 20814712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4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28"/>
            <a:ext cx="9144000" cy="442797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524000" y="1268760"/>
            <a:ext cx="9144000" cy="21602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3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61" y="404664"/>
            <a:ext cx="9144000" cy="224907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031645"/>
            <a:ext cx="9144000" cy="27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6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80728"/>
            <a:ext cx="9163965" cy="446449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384032" y="3933057"/>
            <a:ext cx="1008112" cy="29000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15680" y="4223061"/>
            <a:ext cx="7055768" cy="122216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00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8013"/>
            <a:ext cx="9144608" cy="44617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384032" y="3933057"/>
            <a:ext cx="1008112" cy="29000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15680" y="4223061"/>
            <a:ext cx="7055768" cy="122216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48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8013"/>
            <a:ext cx="9144608" cy="44617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344472" y="1988840"/>
            <a:ext cx="288175" cy="1872208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44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80728"/>
            <a:ext cx="9163965" cy="446449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344473" y="2852936"/>
            <a:ext cx="288175" cy="1872208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0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8013"/>
            <a:ext cx="9144608" cy="44617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524000" y="1484785"/>
            <a:ext cx="9144000" cy="398499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6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80728"/>
            <a:ext cx="9163965" cy="446449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524000" y="1439418"/>
            <a:ext cx="9144000" cy="3984993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75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8013"/>
            <a:ext cx="9144608" cy="44617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215680" y="1700808"/>
            <a:ext cx="7056784" cy="2232248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29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80728"/>
            <a:ext cx="9163965" cy="446449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215680" y="1700808"/>
            <a:ext cx="7056784" cy="2232248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2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28"/>
            <a:ext cx="9144000" cy="446801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192344" y="4581128"/>
            <a:ext cx="1008112" cy="28803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5867"/>
            <a:ext cx="9144000" cy="39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8760"/>
            <a:ext cx="9144000" cy="28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759011"/>
            <a:ext cx="9154509" cy="4442827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47528" y="3284984"/>
            <a:ext cx="8424936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200456" y="3051435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11865" y="2171949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666001" y="1609200"/>
            <a:ext cx="453857" cy="2002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5631281" y="2013894"/>
            <a:ext cx="360039" cy="342938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936914" y="1781270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3712529" y="1983966"/>
            <a:ext cx="407329" cy="1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442752" y="1781270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639616" y="3645024"/>
            <a:ext cx="28803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20000" y="3385021"/>
            <a:ext cx="288032" cy="836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907437" y="4165486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608797" y="4166376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472264" y="759010"/>
            <a:ext cx="2160240" cy="20506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Modification tab</a:t>
            </a:r>
            <a:endParaRPr lang="de-DE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 Operations menu</a:t>
            </a:r>
          </a:p>
          <a:p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3: Indicator badge</a:t>
            </a:r>
          </a:p>
          <a:p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4: Instances badge</a:t>
            </a:r>
          </a:p>
          <a:p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5: Change order</a:t>
            </a:r>
          </a:p>
          <a:p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6: Remove instruction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6937" y="1450659"/>
            <a:ext cx="26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799105" y="1983966"/>
            <a:ext cx="240778" cy="292906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32" y="1052736"/>
            <a:ext cx="9148269" cy="4490359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19468793" flipH="1">
            <a:off x="6984091" y="2138740"/>
            <a:ext cx="4128473" cy="1157056"/>
          </a:xfrm>
          <a:prstGeom prst="arc">
            <a:avLst>
              <a:gd name="adj1" fmla="val 668712"/>
              <a:gd name="adj2" fmla="val 9812979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48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08721"/>
            <a:ext cx="9144000" cy="4471590"/>
          </a:xfrm>
          <a:prstGeom prst="rect">
            <a:avLst/>
          </a:prstGeom>
        </p:spPr>
      </p:pic>
      <p:sp>
        <p:nvSpPr>
          <p:cNvPr id="5" name="Bogen 4"/>
          <p:cNvSpPr/>
          <p:nvPr/>
        </p:nvSpPr>
        <p:spPr>
          <a:xfrm rot="20117567">
            <a:off x="2712633" y="3581086"/>
            <a:ext cx="2936956" cy="648072"/>
          </a:xfrm>
          <a:prstGeom prst="arc">
            <a:avLst>
              <a:gd name="adj1" fmla="val 11105620"/>
              <a:gd name="adj2" fmla="val 21134041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3306842">
            <a:off x="5092801" y="2561073"/>
            <a:ext cx="4789451" cy="1457867"/>
          </a:xfrm>
          <a:prstGeom prst="arc">
            <a:avLst>
              <a:gd name="adj1" fmla="val 17260769"/>
              <a:gd name="adj2" fmla="val 20535447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720" y="256733"/>
            <a:ext cx="1300344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80729"/>
            <a:ext cx="9154217" cy="4466453"/>
          </a:xfrm>
          <a:prstGeom prst="rect">
            <a:avLst/>
          </a:prstGeom>
        </p:spPr>
      </p:pic>
      <p:grpSp>
        <p:nvGrpSpPr>
          <p:cNvPr id="20" name="Gruppieren 19"/>
          <p:cNvGrpSpPr/>
          <p:nvPr/>
        </p:nvGrpSpPr>
        <p:grpSpPr>
          <a:xfrm>
            <a:off x="2999658" y="1729441"/>
            <a:ext cx="4464495" cy="2419638"/>
            <a:chOff x="2779093" y="1997224"/>
            <a:chExt cx="6329411" cy="3664024"/>
          </a:xfrm>
        </p:grpSpPr>
        <p:cxnSp>
          <p:nvCxnSpPr>
            <p:cNvPr id="6" name="Gerade Verbindung mit Pfeil 5"/>
            <p:cNvCxnSpPr/>
            <p:nvPr/>
          </p:nvCxnSpPr>
          <p:spPr>
            <a:xfrm flipH="1">
              <a:off x="2779093" y="2283297"/>
              <a:ext cx="948684" cy="130617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H="1">
              <a:off x="2881180" y="2616758"/>
              <a:ext cx="2933199" cy="140887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/>
            <p:cNvSpPr/>
            <p:nvPr/>
          </p:nvSpPr>
          <p:spPr>
            <a:xfrm>
              <a:off x="3347864" y="1997224"/>
              <a:ext cx="5760640" cy="36640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347864" y="2024845"/>
              <a:ext cx="777688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</a:t>
              </a:r>
              <a:endParaRPr lang="de-DE" sz="9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 flipH="1">
              <a:off x="2881181" y="3115705"/>
              <a:ext cx="3164706" cy="116475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H="1" flipV="1">
              <a:off x="2881181" y="4580015"/>
              <a:ext cx="3164705" cy="20890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0689"/>
            <a:ext cx="9144000" cy="4441371"/>
          </a:xfrm>
          <a:prstGeom prst="rect">
            <a:avLst/>
          </a:prstGeom>
        </p:spPr>
      </p:pic>
      <p:sp>
        <p:nvSpPr>
          <p:cNvPr id="6" name="Bogen 5"/>
          <p:cNvSpPr/>
          <p:nvPr/>
        </p:nvSpPr>
        <p:spPr>
          <a:xfrm rot="19079296">
            <a:off x="8678463" y="1988707"/>
            <a:ext cx="2316405" cy="429735"/>
          </a:xfrm>
          <a:prstGeom prst="arc">
            <a:avLst>
              <a:gd name="adj1" fmla="val 14847433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1</cp:revision>
  <dcterms:created xsi:type="dcterms:W3CDTF">2015-10-23T13:00:33Z</dcterms:created>
  <dcterms:modified xsi:type="dcterms:W3CDTF">2015-10-23T13:00:41Z</dcterms:modified>
</cp:coreProperties>
</file>