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6" r:id="rId5"/>
    <p:sldId id="265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97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9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7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2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5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1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4620-55E2-47CA-B387-7FC75089EF22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22C9-149A-4EA6-A021-C063F574F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306"/>
            <a:ext cx="12192000" cy="38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599680"/>
            <a:ext cx="530616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5" y="0"/>
            <a:ext cx="11339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756864"/>
            <a:ext cx="530616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233"/>
            <a:ext cx="12192000" cy="49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756864"/>
            <a:ext cx="530616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699706"/>
            <a:ext cx="529663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327"/>
            <a:ext cx="12192000" cy="555934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35" y="3429000"/>
            <a:ext cx="5306165" cy="2514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32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880707"/>
            <a:ext cx="530616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1128391"/>
            <a:ext cx="530616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7" y="494890"/>
            <a:ext cx="530616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Camunda X230</cp:lastModifiedBy>
  <cp:revision>3</cp:revision>
  <dcterms:created xsi:type="dcterms:W3CDTF">2015-10-23T13:05:52Z</dcterms:created>
  <dcterms:modified xsi:type="dcterms:W3CDTF">2016-03-16T14:14:18Z</dcterms:modified>
</cp:coreProperties>
</file>