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  <a:srgbClr val="B51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1BDA0-8DAB-4493-8D81-8D993C459E72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36F6A-1856-4B84-9782-375E397FC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06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36F6A-1856-4B84-9782-375E397FCAC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01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2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0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9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6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07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17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6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65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27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8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B2C67-B9B0-413E-8F0D-1499245B7B1A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47A7-1B27-4C3B-BD1D-EAC414AD9C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08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828" y="501016"/>
            <a:ext cx="4838700" cy="1679620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2180493" y="2057401"/>
            <a:ext cx="2757016" cy="172846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051076" y="2029775"/>
            <a:ext cx="1279910" cy="376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6451042" y="2057400"/>
            <a:ext cx="231112" cy="128870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803930" y="3535909"/>
            <a:ext cx="4280598" cy="944545"/>
          </a:xfrm>
          <a:prstGeom prst="rect">
            <a:avLst/>
          </a:prstGeom>
          <a:ln w="349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3925242" y="3636392"/>
            <a:ext cx="1096318" cy="74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External</a:t>
            </a:r>
            <a:r>
              <a:rPr lang="de-DE" sz="1100" dirty="0" smtClean="0"/>
              <a:t> Task:</a:t>
            </a:r>
          </a:p>
          <a:p>
            <a:pPr algn="ctr"/>
            <a:r>
              <a:rPr lang="de-DE" sz="1100" dirty="0" err="1" smtClean="0"/>
              <a:t>Employee</a:t>
            </a:r>
            <a:r>
              <a:rPr lang="de-DE" sz="1100" dirty="0" smtClean="0"/>
              <a:t> </a:t>
            </a:r>
            <a:r>
              <a:rPr lang="de-DE" sz="1100" dirty="0" err="1" smtClean="0"/>
              <a:t>Onboarding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142872" y="3636392"/>
            <a:ext cx="1096318" cy="74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External</a:t>
            </a:r>
            <a:r>
              <a:rPr lang="de-DE" sz="1100" dirty="0" smtClean="0"/>
              <a:t> Task: </a:t>
            </a:r>
            <a:r>
              <a:rPr lang="de-DE" sz="1100" dirty="0" err="1" smtClean="0"/>
              <a:t>Shipping</a:t>
            </a:r>
            <a:r>
              <a:rPr lang="de-DE" sz="1100" dirty="0" smtClean="0"/>
              <a:t> </a:t>
            </a:r>
            <a:r>
              <a:rPr lang="de-DE" sz="1100" dirty="0" err="1" smtClean="0"/>
              <a:t>Scheduling</a:t>
            </a:r>
            <a:endParaRPr lang="de-DE" sz="11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6360502" y="3636392"/>
            <a:ext cx="1096318" cy="7435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External</a:t>
            </a:r>
            <a:r>
              <a:rPr lang="de-DE" sz="1100" dirty="0" smtClean="0"/>
              <a:t> Task: </a:t>
            </a:r>
            <a:r>
              <a:rPr lang="de-DE" sz="1100" dirty="0" err="1" smtClean="0"/>
              <a:t>Address</a:t>
            </a:r>
            <a:r>
              <a:rPr lang="de-DE" sz="1100" dirty="0" smtClean="0"/>
              <a:t> Validation</a:t>
            </a:r>
            <a:endParaRPr lang="de-DE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1750298" y="2370444"/>
            <a:ext cx="272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1: </a:t>
            </a:r>
            <a:r>
              <a:rPr lang="de-DE" sz="1400" dirty="0" err="1" smtClean="0"/>
              <a:t>taskService.complete</a:t>
            </a:r>
            <a:r>
              <a:rPr lang="de-DE" sz="1400" dirty="0" smtClean="0"/>
              <a:t>(..)</a:t>
            </a:r>
            <a:endParaRPr lang="de-DE" sz="1400" dirty="0"/>
          </a:p>
        </p:txBody>
      </p:sp>
      <p:cxnSp>
        <p:nvCxnSpPr>
          <p:cNvPr id="28" name="Gerader Verbinder 27"/>
          <p:cNvCxnSpPr/>
          <p:nvPr/>
        </p:nvCxnSpPr>
        <p:spPr>
          <a:xfrm flipV="1">
            <a:off x="1256044" y="4802038"/>
            <a:ext cx="10852219" cy="1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803930" y="3257999"/>
            <a:ext cx="180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External</a:t>
            </a:r>
            <a:r>
              <a:rPr lang="de-DE" sz="1100" dirty="0" smtClean="0"/>
              <a:t> Task List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7612516" y="3697449"/>
            <a:ext cx="31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…</a:t>
            </a:r>
            <a:endParaRPr lang="de-DE" sz="2400" dirty="0"/>
          </a:p>
        </p:txBody>
      </p:sp>
      <p:sp>
        <p:nvSpPr>
          <p:cNvPr id="34" name="Textfeld 33"/>
          <p:cNvSpPr txBox="1"/>
          <p:nvPr/>
        </p:nvSpPr>
        <p:spPr>
          <a:xfrm>
            <a:off x="5944229" y="400532"/>
            <a:ext cx="2263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Type: </a:t>
            </a:r>
            <a:r>
              <a:rPr lang="de-DE" sz="1100" dirty="0" err="1" smtClean="0"/>
              <a:t>external</a:t>
            </a:r>
            <a:r>
              <a:rPr lang="de-DE" sz="1100" dirty="0" smtClean="0"/>
              <a:t>,</a:t>
            </a:r>
          </a:p>
          <a:p>
            <a:r>
              <a:rPr lang="de-DE" sz="1100" dirty="0" smtClean="0"/>
              <a:t>Topic: </a:t>
            </a:r>
            <a:r>
              <a:rPr lang="de-DE" sz="1100" dirty="0" err="1" smtClean="0"/>
              <a:t>Address</a:t>
            </a:r>
            <a:r>
              <a:rPr lang="de-DE" sz="1100" dirty="0" smtClean="0"/>
              <a:t> Validation</a:t>
            </a:r>
            <a:endParaRPr lang="de-DE" sz="1100" dirty="0"/>
          </a:p>
        </p:txBody>
      </p:sp>
      <p:sp>
        <p:nvSpPr>
          <p:cNvPr id="35" name="Rechteck 34"/>
          <p:cNvSpPr/>
          <p:nvPr/>
        </p:nvSpPr>
        <p:spPr>
          <a:xfrm>
            <a:off x="7612516" y="5629814"/>
            <a:ext cx="2138415" cy="713433"/>
          </a:xfrm>
          <a:prstGeom prst="rect">
            <a:avLst/>
          </a:prstGeom>
          <a:solidFill>
            <a:srgbClr val="B5152B"/>
          </a:solidFill>
          <a:ln>
            <a:solidFill>
              <a:srgbClr val="7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Address</a:t>
            </a:r>
            <a:r>
              <a:rPr lang="de-DE" dirty="0" smtClean="0"/>
              <a:t> Validation Worker</a:t>
            </a:r>
            <a:endParaRPr lang="de-DE" dirty="0"/>
          </a:p>
        </p:txBody>
      </p:sp>
      <p:cxnSp>
        <p:nvCxnSpPr>
          <p:cNvPr id="36" name="Gerade Verbindung mit Pfeil 35"/>
          <p:cNvCxnSpPr/>
          <p:nvPr/>
        </p:nvCxnSpPr>
        <p:spPr>
          <a:xfrm flipH="1" flipV="1">
            <a:off x="6908660" y="4580938"/>
            <a:ext cx="1572149" cy="94565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749678" y="5034470"/>
            <a:ext cx="3221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2: </a:t>
            </a:r>
            <a:r>
              <a:rPr lang="de-DE" sz="1400" dirty="0" err="1" smtClean="0"/>
              <a:t>externalTaskService.fetchAndLock</a:t>
            </a:r>
            <a:r>
              <a:rPr lang="de-DE" sz="1400" dirty="0" smtClean="0"/>
              <a:t>(..)</a:t>
            </a:r>
            <a:endParaRPr lang="de-DE" sz="1400" dirty="0"/>
          </a:p>
        </p:txBody>
      </p:sp>
      <p:cxnSp>
        <p:nvCxnSpPr>
          <p:cNvPr id="39" name="Gerade Verbindung mit Pfeil 38"/>
          <p:cNvCxnSpPr/>
          <p:nvPr/>
        </p:nvCxnSpPr>
        <p:spPr>
          <a:xfrm flipH="1" flipV="1">
            <a:off x="7170546" y="2029775"/>
            <a:ext cx="2063891" cy="87404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9234436" y="2921631"/>
            <a:ext cx="1" cy="2604962"/>
          </a:xfrm>
          <a:prstGeom prst="straightConnector1">
            <a:avLst/>
          </a:prstGeom>
          <a:ln w="38100">
            <a:prstDash val="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9234436" y="5045448"/>
            <a:ext cx="3221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3: </a:t>
            </a:r>
            <a:r>
              <a:rPr lang="de-DE" sz="1400" dirty="0" err="1" smtClean="0"/>
              <a:t>externalTaskService.complete</a:t>
            </a:r>
            <a:r>
              <a:rPr lang="de-DE" sz="1400" dirty="0" smtClean="0"/>
              <a:t>(..)</a:t>
            </a:r>
            <a:endParaRPr lang="de-DE" sz="1400" dirty="0"/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7172167" y="2011963"/>
            <a:ext cx="1279910" cy="376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Lindhauer</dc:creator>
  <cp:lastModifiedBy>Lindhauer</cp:lastModifiedBy>
  <cp:revision>9</cp:revision>
  <dcterms:created xsi:type="dcterms:W3CDTF">2015-10-07T11:55:43Z</dcterms:created>
  <dcterms:modified xsi:type="dcterms:W3CDTF">2015-10-08T09:57:48Z</dcterms:modified>
</cp:coreProperties>
</file>