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A79AF-D9CC-324A-8254-8E0AFFD63A7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89F78-64B3-6747-8ECF-81C5AE57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9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3593-B050-C946-9FBE-C6B025764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Reviews Spam detection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DF2D9-ED2B-B346-8A1C-CF51AC792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Robert Wolf</a:t>
            </a:r>
          </a:p>
          <a:p>
            <a:r>
              <a:rPr lang="en-US" dirty="0"/>
              <a:t>Introduction to machine learning</a:t>
            </a:r>
          </a:p>
          <a:p>
            <a:r>
              <a:rPr lang="en-US" dirty="0"/>
              <a:t>University of Washington Tacoma – winter 2020</a:t>
            </a:r>
          </a:p>
        </p:txBody>
      </p:sp>
    </p:spTree>
    <p:extLst>
      <p:ext uri="{BB962C8B-B14F-4D97-AF65-F5344CB8AC3E}">
        <p14:creationId xmlns:p14="http://schemas.microsoft.com/office/powerpoint/2010/main" val="3871716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4EDC73-59A7-8F46-9B2A-086156C5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Training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98D64-1BDC-6747-84C8-830F57666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Bi-Directional CNN</a:t>
            </a:r>
          </a:p>
          <a:p>
            <a:pPr lvl="1"/>
            <a:r>
              <a:rPr lang="en-US" dirty="0"/>
              <a:t>Embedding (learned)</a:t>
            </a:r>
          </a:p>
          <a:p>
            <a:pPr lvl="2"/>
            <a:r>
              <a:rPr lang="en-US" sz="2000" dirty="0"/>
              <a:t>Pad sequences</a:t>
            </a:r>
          </a:p>
          <a:p>
            <a:pPr lvl="2"/>
            <a:r>
              <a:rPr lang="en-US" sz="2000" dirty="0"/>
              <a:t>Builds corpus (vocabulary)</a:t>
            </a:r>
          </a:p>
          <a:p>
            <a:pPr lvl="1"/>
            <a:r>
              <a:rPr lang="en-US" dirty="0"/>
              <a:t>Achieved 84.69% accuracy on test</a:t>
            </a:r>
          </a:p>
          <a:p>
            <a:pPr lvl="2"/>
            <a:r>
              <a:rPr lang="en-US" dirty="0"/>
              <a:t>Even after tuning embedding dim</a:t>
            </a:r>
          </a:p>
          <a:p>
            <a:pPr lvl="1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4C9B72-86B5-F94D-9C25-D1BB5ED40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45635"/>
            <a:ext cx="5456279" cy="274178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1655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EDC73-59A7-8F46-9B2A-086156C5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98D64-1BDC-6747-84C8-830F57666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All three classifiers were effective</a:t>
            </a:r>
          </a:p>
          <a:p>
            <a:pPr lvl="1"/>
            <a:r>
              <a:rPr lang="en-US" dirty="0"/>
              <a:t>Naïve Bayes achieved highest accuracy</a:t>
            </a:r>
          </a:p>
          <a:p>
            <a:pPr lvl="2"/>
            <a:r>
              <a:rPr lang="en-US" dirty="0"/>
              <a:t>Also fast to train (CNN was slowest)</a:t>
            </a:r>
          </a:p>
          <a:p>
            <a:pPr lvl="1"/>
            <a:r>
              <a:rPr lang="en-US" dirty="0"/>
              <a:t>Still lagging in comparison to other research (96%)</a:t>
            </a:r>
          </a:p>
          <a:p>
            <a:pPr lvl="1"/>
            <a:r>
              <a:rPr lang="en-US" dirty="0"/>
              <a:t>Requires more fine-tuning</a:t>
            </a:r>
          </a:p>
          <a:p>
            <a:pPr lvl="2"/>
            <a:r>
              <a:rPr lang="en-US" dirty="0"/>
              <a:t>Automate parameters</a:t>
            </a:r>
          </a:p>
          <a:p>
            <a:pPr lvl="2"/>
            <a:r>
              <a:rPr lang="en-US" dirty="0"/>
              <a:t>Automate fine-tuning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4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D241-4695-FA49-B3C3-411991F0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2DCB4-A703-6B43-9945-66AE89B9C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426036" cy="3541714"/>
          </a:xfrm>
        </p:spPr>
        <p:txBody>
          <a:bodyPr/>
          <a:lstStyle/>
          <a:p>
            <a:r>
              <a:rPr lang="en-US" dirty="0"/>
              <a:t>Truthful and Deceptive (spam) reviews for hotels</a:t>
            </a:r>
          </a:p>
          <a:p>
            <a:r>
              <a:rPr lang="en-US" dirty="0"/>
              <a:t>1,600 of each type</a:t>
            </a:r>
          </a:p>
          <a:p>
            <a:r>
              <a:rPr lang="en-US" dirty="0"/>
              <a:t>Range from 25 to 748 words long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F4EC31-79E4-1E4D-9D23-337DB5892ED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449" y="2249487"/>
            <a:ext cx="3848264" cy="316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6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B768-511D-424A-A124-64C7ECB4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0D9DBC7-7D88-254E-8EAB-393454773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917" y="2097505"/>
            <a:ext cx="34269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Distribution of Count of Words in Reviews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64E1F5-FD1B-5A49-BCD4-A85E6CBCD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457" y="2511241"/>
            <a:ext cx="4135858" cy="284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1C1150E0-6ECB-4F4A-BF01-F735C75FA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352" y="2097505"/>
            <a:ext cx="41836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Distribution of Count of Characters in Reviews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3F454B-374C-764A-8C6B-7D81B06AE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1241"/>
            <a:ext cx="4089083" cy="287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25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2A5C-4A8F-744C-9DF7-0EA3D67E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73FD-AFBB-3A46-92AE-D66CB8B99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Strip punctuation</a:t>
            </a:r>
          </a:p>
          <a:p>
            <a:r>
              <a:rPr lang="en-US" dirty="0"/>
              <a:t>Lowercase</a:t>
            </a:r>
          </a:p>
          <a:p>
            <a:r>
              <a:rPr lang="en-US" dirty="0"/>
              <a:t>Remove stop words (and, at, the, in)</a:t>
            </a:r>
          </a:p>
          <a:p>
            <a:r>
              <a:rPr lang="en-US" dirty="0"/>
              <a:t>Remove Stem words </a:t>
            </a:r>
          </a:p>
          <a:p>
            <a:pPr lvl="1"/>
            <a:r>
              <a:rPr lang="en-US" dirty="0"/>
              <a:t>“standing”, “stands”, “stand” all become “stand”</a:t>
            </a:r>
          </a:p>
        </p:txBody>
      </p:sp>
    </p:spTree>
    <p:extLst>
      <p:ext uri="{BB962C8B-B14F-4D97-AF65-F5344CB8AC3E}">
        <p14:creationId xmlns:p14="http://schemas.microsoft.com/office/powerpoint/2010/main" val="101421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B768-511D-424A-A124-64C7ECB4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41" y="525564"/>
            <a:ext cx="9905998" cy="1478570"/>
          </a:xfrm>
        </p:spPr>
        <p:txBody>
          <a:bodyPr/>
          <a:lstStyle/>
          <a:p>
            <a:r>
              <a:rPr lang="en-US" dirty="0" err="1"/>
              <a:t>VisualizationS</a:t>
            </a:r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3E170EA-A126-5844-8F71-C450D0E73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448" y="959622"/>
            <a:ext cx="7388772" cy="5474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33C97D-9E27-2F4C-953A-E8CB21C5D4FC}"/>
              </a:ext>
            </a:extLst>
          </p:cNvPr>
          <p:cNvSpPr txBox="1"/>
          <p:nvPr/>
        </p:nvSpPr>
        <p:spPr>
          <a:xfrm>
            <a:off x="178677" y="2496699"/>
            <a:ext cx="4561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Most Frequent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Different words in classes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Before Cleaning (above)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400" dirty="0"/>
              <a:t>Mostly stopper words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After is more useful</a:t>
            </a:r>
          </a:p>
        </p:txBody>
      </p:sp>
    </p:spTree>
    <p:extLst>
      <p:ext uri="{BB962C8B-B14F-4D97-AF65-F5344CB8AC3E}">
        <p14:creationId xmlns:p14="http://schemas.microsoft.com/office/powerpoint/2010/main" val="228067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88DE-AFF2-3840-BF92-CCA49929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DAE8-141B-554F-AC3B-B5EDA1902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Vectorize</a:t>
            </a:r>
          </a:p>
          <a:p>
            <a:pPr lvl="1"/>
            <a:r>
              <a:rPr lang="en-US" dirty="0"/>
              <a:t>TF-IDF</a:t>
            </a:r>
          </a:p>
          <a:p>
            <a:pPr lvl="1"/>
            <a:r>
              <a:rPr lang="en-US" dirty="0"/>
              <a:t>Embedding</a:t>
            </a:r>
          </a:p>
          <a:p>
            <a:r>
              <a:rPr lang="en-US" dirty="0"/>
              <a:t>Produce N-Grams (For Bayes Classifier)</a:t>
            </a:r>
          </a:p>
          <a:p>
            <a:r>
              <a:rPr lang="en-US" dirty="0"/>
              <a:t>Train-Test Split (shuffle)</a:t>
            </a:r>
          </a:p>
        </p:txBody>
      </p:sp>
    </p:spTree>
    <p:extLst>
      <p:ext uri="{BB962C8B-B14F-4D97-AF65-F5344CB8AC3E}">
        <p14:creationId xmlns:p14="http://schemas.microsoft.com/office/powerpoint/2010/main" val="254667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EDC73-59A7-8F46-9B2A-086156C5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98D64-1BDC-6747-84C8-830F57666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Classifier (good)</a:t>
            </a:r>
          </a:p>
          <a:p>
            <a:r>
              <a:rPr lang="en-US" dirty="0"/>
              <a:t>Naïve Bayes algorithm (better)</a:t>
            </a:r>
          </a:p>
          <a:p>
            <a:pPr lvl="1"/>
            <a:r>
              <a:rPr lang="en-US" dirty="0"/>
              <a:t>Uses n-grams</a:t>
            </a:r>
          </a:p>
          <a:p>
            <a:pPr lvl="1"/>
            <a:r>
              <a:rPr lang="en-US" dirty="0"/>
              <a:t>Words appear in certain orders</a:t>
            </a:r>
          </a:p>
          <a:p>
            <a:r>
              <a:rPr lang="en-US" dirty="0"/>
              <a:t>Recurrent neural networks (most promising)</a:t>
            </a:r>
          </a:p>
          <a:p>
            <a:pPr lvl="1"/>
            <a:r>
              <a:rPr lang="en-US" dirty="0"/>
              <a:t>Word Embedding</a:t>
            </a:r>
          </a:p>
          <a:p>
            <a:pPr lvl="1"/>
            <a:r>
              <a:rPr lang="en-US" dirty="0"/>
              <a:t>Vectorize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EDC73-59A7-8F46-9B2A-086156C5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98D64-1BDC-6747-84C8-830F57666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  <a:p>
            <a:pPr lvl="1"/>
            <a:r>
              <a:rPr lang="en-US" dirty="0" err="1"/>
              <a:t>Tf-idf</a:t>
            </a:r>
            <a:r>
              <a:rPr lang="en-US" dirty="0"/>
              <a:t> Vectorizer</a:t>
            </a:r>
          </a:p>
          <a:p>
            <a:pPr lvl="2"/>
            <a:r>
              <a:rPr lang="en-US" dirty="0"/>
              <a:t>Given Corpus (vocabulary)</a:t>
            </a:r>
          </a:p>
          <a:p>
            <a:pPr lvl="2"/>
            <a:r>
              <a:rPr lang="en-US" dirty="0"/>
              <a:t>How important is a word to a document?</a:t>
            </a:r>
          </a:p>
          <a:p>
            <a:pPr lvl="1"/>
            <a:r>
              <a:rPr lang="en-US" dirty="0"/>
              <a:t>Select k best</a:t>
            </a:r>
          </a:p>
          <a:p>
            <a:pPr lvl="2"/>
            <a:r>
              <a:rPr lang="en-US" dirty="0"/>
              <a:t>K is the number of top features to consider</a:t>
            </a:r>
          </a:p>
          <a:p>
            <a:pPr lvl="2"/>
            <a:r>
              <a:rPr lang="en-US" dirty="0"/>
              <a:t>Chi squared measurement</a:t>
            </a:r>
          </a:p>
          <a:p>
            <a:pPr lvl="1"/>
            <a:r>
              <a:rPr lang="en-US" dirty="0"/>
              <a:t>Achieved 86.25% accuracy on test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9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EDC73-59A7-8F46-9B2A-086156C5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98D64-1BDC-6747-84C8-830F57666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  <a:p>
            <a:pPr lvl="1"/>
            <a:r>
              <a:rPr lang="en-US" dirty="0"/>
              <a:t>Multinomial Naïve Bayes</a:t>
            </a:r>
          </a:p>
          <a:p>
            <a:pPr lvl="2"/>
            <a:r>
              <a:rPr lang="en-US" dirty="0"/>
              <a:t>Events represent occurrence of words</a:t>
            </a:r>
          </a:p>
          <a:p>
            <a:pPr lvl="2"/>
            <a:r>
              <a:rPr lang="en-US" dirty="0"/>
              <a:t>Calculates likelihood of observing distribution</a:t>
            </a:r>
          </a:p>
          <a:p>
            <a:pPr lvl="1"/>
            <a:r>
              <a:rPr lang="en-US" dirty="0"/>
              <a:t>Achieved 89.69% accuracy on test data</a:t>
            </a:r>
          </a:p>
          <a:p>
            <a:pPr lvl="2"/>
            <a:r>
              <a:rPr lang="en-US" dirty="0"/>
              <a:t>N-gram in vectorizer tuned to 2 (more takes too much time)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82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302</Words>
  <Application>Microsoft Macintosh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Tw Cen MT</vt:lpstr>
      <vt:lpstr>Circuit</vt:lpstr>
      <vt:lpstr>Reviews Spam detection filter</vt:lpstr>
      <vt:lpstr>Input data</vt:lpstr>
      <vt:lpstr>visualizations</vt:lpstr>
      <vt:lpstr>Data cleaning</vt:lpstr>
      <vt:lpstr>VisualizationS</vt:lpstr>
      <vt:lpstr>Data Processing</vt:lpstr>
      <vt:lpstr>Potential machine learning models</vt:lpstr>
      <vt:lpstr>Training Models</vt:lpstr>
      <vt:lpstr>Training Models</vt:lpstr>
      <vt:lpstr>Training Models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Reviews Spam detection filter</dc:title>
  <dc:creator>Microsoft Office User</dc:creator>
  <cp:lastModifiedBy>Microsoft Office User</cp:lastModifiedBy>
  <cp:revision>10</cp:revision>
  <dcterms:created xsi:type="dcterms:W3CDTF">2020-03-19T21:10:59Z</dcterms:created>
  <dcterms:modified xsi:type="dcterms:W3CDTF">2020-03-19T23:37:49Z</dcterms:modified>
</cp:coreProperties>
</file>