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48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slide introduces the challenges in stock market analysis and highlights the need for integrating advanced tools like sentiment analysis, reinforcement learning, and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slide discusses the foundational research and advancements in sentiment analysis, technical analysis, and reinforcement learning that shape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slide outlines the methodology used to develop the project, including data collection, sentiment analysis, automated trading, and visualization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slide presents the results, emphasizing the platform's real-time analysis, interactive dashboards, and reinforcement learning optimization.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slide discusses the strengths and limitations of the project, highlighting areas for improvement and the value it provides to traders.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slide summarizes the project's impact and outlines future work, including expanding coverage and enhancing computational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boomers.com/learn-how-to-invest-with-this-free-online-stock-market-game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stock.com/free-videos/transformation-form-luminous-particles-3253342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pexels.com/photo/blue-and-yellow-graph-on-stock-market-monitor-159888/?amp;amp" TargetMode="External"/><Relationship Id="rId9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png"/><Relationship Id="rId7" Type="http://schemas.openxmlformats.org/officeDocument/2006/relationships/hyperlink" Target="https://devopedia.org/reinforcement-lear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devopedia.org/sentiment-analysis" TargetMode="External"/><Relationship Id="rId9" Type="http://schemas.openxmlformats.org/officeDocument/2006/relationships/hyperlink" Target="https://iabac.org/blog/the-evolution-of-reinforcement-learning-in-machin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1088"/>
            <a:ext cx="8835945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dirty="0"/>
              <a:t>The stock market is a dynamic environment influenced by global news, economic reports, and social </a:t>
            </a:r>
            <a:endParaRPr lang="en-US" dirty="0"/>
          </a:p>
          <a:p>
            <a:pPr>
              <a:defRPr sz="1600"/>
            </a:pPr>
            <a:r>
              <a:rPr dirty="0"/>
              <a:t>media trends. Current tools often fail to provide:</a:t>
            </a:r>
          </a:p>
          <a:p>
            <a:pPr>
              <a:defRPr sz="1600"/>
            </a:pPr>
            <a:r>
              <a:rPr dirty="0"/>
              <a:t>- Accurate sentiment analysis</a:t>
            </a:r>
          </a:p>
          <a:p>
            <a:pPr>
              <a:defRPr sz="1600"/>
            </a:pPr>
            <a:r>
              <a:rPr dirty="0"/>
              <a:t>- Robust real-time alerts</a:t>
            </a:r>
          </a:p>
          <a:p>
            <a:pPr>
              <a:defRPr sz="1600"/>
            </a:pPr>
            <a:r>
              <a:rPr dirty="0"/>
              <a:t>- Effective integration of data and visualization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This project integrates real-time sentiment analysis, reinforcement learning, and interactive dashboards </a:t>
            </a:r>
            <a:endParaRPr lang="en-US" dirty="0"/>
          </a:p>
          <a:p>
            <a:pPr>
              <a:defRPr sz="1600"/>
            </a:pPr>
            <a:r>
              <a:rPr dirty="0"/>
              <a:t>to address these gaps.</a:t>
            </a:r>
            <a:endParaRPr lang="en-US" dirty="0"/>
          </a:p>
          <a:p>
            <a:pPr>
              <a:defRPr sz="1600"/>
            </a:pPr>
            <a:endParaRPr lang="en-US" dirty="0"/>
          </a:p>
          <a:p>
            <a:pPr>
              <a:defRPr sz="1600"/>
            </a:pPr>
            <a:endParaRPr lang="en-US" dirty="0"/>
          </a:p>
          <a:p>
            <a:pPr>
              <a:defRPr sz="1600"/>
            </a:pPr>
            <a:endParaRPr dirty="0"/>
          </a:p>
        </p:txBody>
      </p:sp>
      <p:pic>
        <p:nvPicPr>
          <p:cNvPr id="5" name="Picture 4" descr="A close-up of a computer screen">
            <a:extLst>
              <a:ext uri="{FF2B5EF4-FFF2-40B4-BE49-F238E27FC236}">
                <a16:creationId xmlns:a16="http://schemas.microsoft.com/office/drawing/2014/main" id="{097CF593-88EE-DF00-FF8F-677FE3A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860" y="3429000"/>
            <a:ext cx="4051350" cy="3038512"/>
          </a:xfrm>
          <a:prstGeom prst="rect">
            <a:avLst/>
          </a:prstGeom>
        </p:spPr>
      </p:pic>
      <p:pic>
        <p:nvPicPr>
          <p:cNvPr id="7" name="Picture 6" descr="A screen with numbers and symbols">
            <a:extLst>
              <a:ext uri="{FF2B5EF4-FFF2-40B4-BE49-F238E27FC236}">
                <a16:creationId xmlns:a16="http://schemas.microsoft.com/office/drawing/2014/main" id="{3B5EB46D-69C9-DE32-01A9-19A567099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045978" y="3433744"/>
            <a:ext cx="4025593" cy="3038512"/>
          </a:xfrm>
          <a:prstGeom prst="rect">
            <a:avLst/>
          </a:prstGeom>
        </p:spPr>
      </p:pic>
      <p:pic>
        <p:nvPicPr>
          <p:cNvPr id="9" name="Picture 8" descr="A computer with a graph on it">
            <a:extLst>
              <a:ext uri="{FF2B5EF4-FFF2-40B4-BE49-F238E27FC236}">
                <a16:creationId xmlns:a16="http://schemas.microsoft.com/office/drawing/2014/main" id="{41830D73-379D-74C3-C9D7-C64395599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30839" y="3429000"/>
            <a:ext cx="2813161" cy="3038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945963-1356-0028-2644-B16E4669CBFF}"/>
              </a:ext>
            </a:extLst>
          </p:cNvPr>
          <p:cNvSpPr txBox="1"/>
          <p:nvPr/>
        </p:nvSpPr>
        <p:spPr>
          <a:xfrm>
            <a:off x="2765365" y="5518697"/>
            <a:ext cx="4753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techboomers.com/learn-how-to-invest-with-this-free-online-stock-market-gam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Literature 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970965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dirty="0"/>
              <a:t>Key advancements in:</a:t>
            </a:r>
          </a:p>
          <a:p>
            <a:pPr>
              <a:defRPr sz="1600"/>
            </a:pPr>
            <a:r>
              <a:rPr dirty="0"/>
              <a:t>- Sentiment analysis using NLP models like BERT and GPT</a:t>
            </a:r>
          </a:p>
          <a:p>
            <a:pPr>
              <a:defRPr sz="1600"/>
            </a:pPr>
            <a:r>
              <a:rPr dirty="0"/>
              <a:t>- Technical analysis tools for trend prediction</a:t>
            </a:r>
          </a:p>
          <a:p>
            <a:pPr>
              <a:defRPr sz="1600"/>
            </a:pPr>
            <a:r>
              <a:rPr dirty="0"/>
              <a:t>- Reinforcement learning for adaptive strategies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Gap: Lack of integrated platforms combining these advancements for comprehensive insights.</a:t>
            </a:r>
            <a:endParaRPr lang="en-US" dirty="0"/>
          </a:p>
          <a:p>
            <a:pPr>
              <a:defRPr sz="1600"/>
            </a:pPr>
            <a:endParaRPr lang="en-US" dirty="0"/>
          </a:p>
          <a:p>
            <a:pPr>
              <a:defRPr sz="1600"/>
            </a:pPr>
            <a:endParaRPr dirty="0"/>
          </a:p>
        </p:txBody>
      </p:sp>
      <p:pic>
        <p:nvPicPr>
          <p:cNvPr id="5" name="Picture 4" descr="A group of emoticons with different facial expressions&#10;&#10;Description automatically generated">
            <a:extLst>
              <a:ext uri="{FF2B5EF4-FFF2-40B4-BE49-F238E27FC236}">
                <a16:creationId xmlns:a16="http://schemas.microsoft.com/office/drawing/2014/main" id="{A6753EA9-09F3-952C-164B-7D2CF726A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" y="2951294"/>
            <a:ext cx="4199035" cy="186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B4242-430C-2B06-BAF0-04C727723905}"/>
              </a:ext>
            </a:extLst>
          </p:cNvPr>
          <p:cNvSpPr txBox="1"/>
          <p:nvPr/>
        </p:nvSpPr>
        <p:spPr>
          <a:xfrm>
            <a:off x="457200" y="4955776"/>
            <a:ext cx="4199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devopedia.org/sentiment-analysi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 descr="A diagram of learning spectrum&#10;&#10;Description automatically generated">
            <a:extLst>
              <a:ext uri="{FF2B5EF4-FFF2-40B4-BE49-F238E27FC236}">
                <a16:creationId xmlns:a16="http://schemas.microsoft.com/office/drawing/2014/main" id="{12C071E7-8DE1-27D0-9EF0-48D7253EE9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7200" y="4661379"/>
            <a:ext cx="7482253" cy="217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8D400B-9DCA-9FD4-F2FC-A5FB7FF93949}"/>
              </a:ext>
            </a:extLst>
          </p:cNvPr>
          <p:cNvSpPr txBox="1"/>
          <p:nvPr/>
        </p:nvSpPr>
        <p:spPr>
          <a:xfrm>
            <a:off x="3930421" y="4244314"/>
            <a:ext cx="3218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devopedia.org/reinforcement-learni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1" name="Picture 10" descr="A blue and white machine learning">
            <a:extLst>
              <a:ext uri="{FF2B5EF4-FFF2-40B4-BE49-F238E27FC236}">
                <a16:creationId xmlns:a16="http://schemas.microsoft.com/office/drawing/2014/main" id="{F2764AD3-4D51-AECF-8B70-9D969A1E3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56235" y="2951294"/>
            <a:ext cx="2995166" cy="1566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3D7430-6F4C-4156-EF9A-55E59BB82DB5}"/>
              </a:ext>
            </a:extLst>
          </p:cNvPr>
          <p:cNvSpPr txBox="1"/>
          <p:nvPr/>
        </p:nvSpPr>
        <p:spPr>
          <a:xfrm>
            <a:off x="3690257" y="5813539"/>
            <a:ext cx="5175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iabac.org/blog/the-evolution-of-reinforcement-learning-in-machine-learni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Key Components:</a:t>
            </a:r>
          </a:p>
          <a:p>
            <a:pPr>
              <a:defRPr sz="1600"/>
            </a:pPr>
            <a:r>
              <a:t>1. Data Collection: Historical and real-time stock data from APIs</a:t>
            </a:r>
          </a:p>
          <a:p>
            <a:pPr>
              <a:defRPr sz="1600"/>
            </a:pPr>
            <a:r>
              <a:t>2. Sentiment Analysis: NLP models for nuanced text interpretation</a:t>
            </a:r>
          </a:p>
          <a:p>
            <a:pPr>
              <a:defRPr sz="1600"/>
            </a:pPr>
            <a:r>
              <a:t>3. Automated Trading: Reinforcement learning for adaptive decision-making</a:t>
            </a:r>
          </a:p>
          <a:p>
            <a:pPr>
              <a:defRPr sz="1600"/>
            </a:pPr>
            <a:r>
              <a:t>4. Interactive Dashboards: Built using Plotly for real-time visualization</a:t>
            </a:r>
          </a:p>
          <a:p>
            <a:pPr>
              <a:defRPr sz="1600"/>
            </a:pPr>
            <a:r>
              <a:t>5. Trading Execution: Alpaca API for programmatic trades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Results and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The platform features:</a:t>
            </a:r>
          </a:p>
          <a:p>
            <a:pPr>
              <a:defRPr sz="1600"/>
            </a:pPr>
            <a:r>
              <a:t>- Real-time sentiment and technical analysis integration</a:t>
            </a:r>
          </a:p>
          <a:p>
            <a:pPr>
              <a:defRPr sz="1600"/>
            </a:pPr>
            <a:r>
              <a:t>- Interactive dashboards for actionable insights</a:t>
            </a:r>
          </a:p>
          <a:p>
            <a:pPr>
              <a:defRPr sz="1600"/>
            </a:pPr>
            <a:r>
              <a:t>- Reinforcement learning for trade optimization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Snapshots include sentiment trends, price data, and real-time visualizations.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Strengths:</a:t>
            </a:r>
          </a:p>
          <a:p>
            <a:pPr>
              <a:defRPr sz="1600"/>
            </a:pPr>
            <a:r>
              <a:t>- Comprehensive integration of sentiment and technical analysis</a:t>
            </a:r>
          </a:p>
          <a:p>
            <a:pPr>
              <a:defRPr sz="1600"/>
            </a:pPr>
            <a:r>
              <a:t>- Adaptive strategies with reinforcement learning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Limitations:</a:t>
            </a:r>
          </a:p>
          <a:p>
            <a:pPr>
              <a:defRPr sz="1600"/>
            </a:pPr>
            <a:r>
              <a:t>- Limited training scope due to computational constraints</a:t>
            </a:r>
          </a:p>
          <a:p>
            <a:pPr>
              <a:defRPr sz="1600"/>
            </a:pPr>
            <a:r>
              <a:t>- Challenges with nuanced sentiment interpretation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Conclusion and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Conclusion:</a:t>
            </a:r>
          </a:p>
          <a:p>
            <a:pPr>
              <a:defRPr sz="1600"/>
            </a:pPr>
            <a:r>
              <a:t>- A robust system combining machine learning, visualization, and automation</a:t>
            </a:r>
          </a:p>
          <a:p>
            <a:pPr>
              <a:defRPr sz="1600"/>
            </a:pPr>
            <a:r>
              <a:t>Future Work:</a:t>
            </a:r>
          </a:p>
          <a:p>
            <a:pPr>
              <a:defRPr sz="1600"/>
            </a:pPr>
            <a:r>
              <a:t>- Expand stock coverage</a:t>
            </a:r>
          </a:p>
          <a:p>
            <a:pPr>
              <a:defRPr sz="1600"/>
            </a:pPr>
            <a:r>
              <a:t>- Enhance computational efficiency</a:t>
            </a:r>
          </a:p>
          <a:p>
            <a:pPr>
              <a:defRPr sz="1600"/>
            </a:pPr>
            <a:r>
              <a:t>- Integrate advanced risk analysis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1. Liu, B. (2012). Sentiment Analysis and Opinion Mining.</a:t>
            </a:r>
          </a:p>
          <a:p>
            <a:pPr>
              <a:defRPr sz="1200"/>
            </a:pPr>
            <a:r>
              <a:t>2. Lo, A. W. (2016). Adaptive Markets: Financial Evolution at the Speed of Thought.</a:t>
            </a:r>
          </a:p>
          <a:p>
            <a:pPr>
              <a:defRPr sz="1200"/>
            </a:pPr>
            <a:r>
              <a:t>3. Shneiderman, B. (2020). Data Visualization: The End of Manual Data Management?</a:t>
            </a:r>
          </a:p>
          <a:p>
            <a:pPr>
              <a:defRPr sz="1200"/>
            </a:pPr>
            <a:r>
              <a:t>4. Bird, S., Klein, E., &amp; Loper, E. (2009). Natural Language Processing with Python.</a:t>
            </a:r>
          </a:p>
          <a:p>
            <a:pPr>
              <a:defRPr sz="1200"/>
            </a:pPr>
            <a:r>
              <a:t>5. Vasiliev, Y. (2020). Natural Language Processing Using Python.</a:t>
            </a:r>
          </a:p>
          <a:p>
            <a:pPr>
              <a:defRPr sz="1200"/>
            </a:pPr>
            <a:r>
              <a:t>6. Hochreiter, S., &amp; Schmidhuber, J. (1997). Long Short-Term Memory.</a:t>
            </a:r>
          </a:p>
          <a:p>
            <a:pPr>
              <a:defRPr sz="1200"/>
            </a:pPr>
            <a:r>
              <a:t>7. Vaswani, A., et al. (2017). Attention is All You Need.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576</Words>
  <Application>Microsoft Office PowerPoint</Application>
  <PresentationFormat>On-screen Show (4:3)</PresentationFormat>
  <Paragraphs>64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helix</dc:creator>
  <cp:keywords/>
  <dc:description>generated using python-pptx</dc:description>
  <cp:lastModifiedBy>Jewelercart Inc.</cp:lastModifiedBy>
  <cp:revision>2</cp:revision>
  <dcterms:created xsi:type="dcterms:W3CDTF">2013-01-27T09:14:16Z</dcterms:created>
  <dcterms:modified xsi:type="dcterms:W3CDTF">2024-12-08T16:36:59Z</dcterms:modified>
  <cp:category/>
</cp:coreProperties>
</file>