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Formulazo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Medina Ortiz roberto Arturo</a:t>
            </a:r>
          </a:p>
          <a:p>
            <a:r>
              <a:rPr lang="es-MX" dirty="0" smtClean="0"/>
              <a:t>Computo móvil 2019 -2</a:t>
            </a:r>
          </a:p>
          <a:p>
            <a:r>
              <a:rPr lang="es-MX" dirty="0" smtClean="0"/>
              <a:t>Proyecto final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80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err="1" smtClean="0"/>
              <a:t>Formulazo</a:t>
            </a:r>
            <a:r>
              <a:rPr lang="es-MX" sz="3200" dirty="0" smtClean="0"/>
              <a:t> es una aplicación rápida segura y efectiva para resolver problemas de física y matemáticas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79968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¡</a:t>
            </a:r>
            <a:r>
              <a:rPr lang="es-MX" dirty="0" err="1" smtClean="0"/>
              <a:t>Facil</a:t>
            </a:r>
            <a:r>
              <a:rPr lang="es-MX" dirty="0" smtClean="0"/>
              <a:t>!</a:t>
            </a:r>
          </a:p>
          <a:p>
            <a:r>
              <a:rPr lang="es-MX" dirty="0" smtClean="0"/>
              <a:t>1. Seleccionas el tema</a:t>
            </a:r>
          </a:p>
          <a:p>
            <a:r>
              <a:rPr lang="es-MX" dirty="0" smtClean="0"/>
              <a:t>2. Seleccionas la formula a resolver</a:t>
            </a:r>
          </a:p>
          <a:p>
            <a:r>
              <a:rPr lang="es-MX" dirty="0" smtClean="0"/>
              <a:t>3. Ingresas datos</a:t>
            </a:r>
          </a:p>
          <a:p>
            <a:r>
              <a:rPr lang="es-MX" dirty="0" smtClean="0"/>
              <a:t>4. Y listo!!</a:t>
            </a:r>
            <a:endParaRPr lang="es-MX" dirty="0"/>
          </a:p>
        </p:txBody>
      </p:sp>
      <p:pic>
        <p:nvPicPr>
          <p:cNvPr id="1026" name="Picture 2" descr="Resultado de imagen para aplicacion de matema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86" y="1789369"/>
            <a:ext cx="5815610" cy="387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852616"/>
            <a:ext cx="9905999" cy="4938585"/>
          </a:xfrm>
        </p:spPr>
        <p:txBody>
          <a:bodyPr/>
          <a:lstStyle/>
          <a:p>
            <a:r>
              <a:rPr lang="es-MX" dirty="0" smtClean="0"/>
              <a:t>Actualmente existen diversas aplicaciones similares pero….</a:t>
            </a:r>
          </a:p>
          <a:p>
            <a:r>
              <a:rPr lang="es-MX" dirty="0" smtClean="0"/>
              <a:t>Algunas no se han actualizado</a:t>
            </a:r>
          </a:p>
          <a:p>
            <a:r>
              <a:rPr lang="es-MX" dirty="0" smtClean="0"/>
              <a:t>Suelen ser difíciles de usar o no traen las funciones necesarias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23" y="3150973"/>
            <a:ext cx="8437575" cy="27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¡YA NO MÁS!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Formulazo</a:t>
            </a:r>
            <a:r>
              <a:rPr lang="es-MX" dirty="0" smtClean="0"/>
              <a:t> es una aplicación amigable para todo tipo de usuario. </a:t>
            </a:r>
          </a:p>
          <a:p>
            <a:r>
              <a:rPr lang="es-MX" dirty="0" smtClean="0"/>
              <a:t>Muy </a:t>
            </a:r>
            <a:r>
              <a:rPr lang="es-MX" dirty="0" smtClean="0"/>
              <a:t>intuitiva!</a:t>
            </a:r>
          </a:p>
          <a:p>
            <a:r>
              <a:rPr lang="es-MX" dirty="0" smtClean="0"/>
              <a:t>Muy</a:t>
            </a:r>
            <a:r>
              <a:rPr lang="es-MX" dirty="0" smtClean="0"/>
              <a:t> </a:t>
            </a:r>
            <a:r>
              <a:rPr lang="es-MX" dirty="0" smtClean="0"/>
              <a:t>fácil de usar</a:t>
            </a:r>
            <a:r>
              <a:rPr lang="es-MX" dirty="0" smtClean="0"/>
              <a:t>!</a:t>
            </a:r>
          </a:p>
          <a:p>
            <a:r>
              <a:rPr lang="es-MX" dirty="0" smtClean="0"/>
              <a:t>Totalmente personalizable</a:t>
            </a:r>
            <a:endParaRPr lang="es-MX" dirty="0"/>
          </a:p>
        </p:txBody>
      </p:sp>
      <p:pic>
        <p:nvPicPr>
          <p:cNvPr id="1026" name="Picture 2" descr="Resultado de imagen para aplicacion personaliz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45" y="3014748"/>
            <a:ext cx="5431686" cy="292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3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PRUEBALA YA!!!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04" y="2240046"/>
            <a:ext cx="5690416" cy="35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66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140</TotalTime>
  <Words>111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Formulazo</vt:lpstr>
      <vt:lpstr>¿Qué es?</vt:lpstr>
      <vt:lpstr>¿Cómo funciona?</vt:lpstr>
      <vt:lpstr>Presentación de PowerPoint</vt:lpstr>
      <vt:lpstr>¡YA NO MÁS!</vt:lpstr>
      <vt:lpstr>PRUEBALA YA!!!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Formulazo</dc:title>
  <dc:creator>robert nidem</dc:creator>
  <cp:lastModifiedBy>robert nidem</cp:lastModifiedBy>
  <cp:revision>4</cp:revision>
  <dcterms:created xsi:type="dcterms:W3CDTF">2019-05-28T04:41:10Z</dcterms:created>
  <dcterms:modified xsi:type="dcterms:W3CDTF">2019-05-29T05:41:31Z</dcterms:modified>
</cp:coreProperties>
</file>