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450ab02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450ab02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450ab02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e450ab02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450ab02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450ab02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450ab0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450ab0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e450ab02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e450ab02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e450ab02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e450ab02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450ab02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450ab02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450ab02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450ab02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450ab02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e450ab02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450ab02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450ab02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ostma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amp.info/en/windows/" TargetMode="External"/><Relationship Id="rId4" Type="http://schemas.openxmlformats.org/officeDocument/2006/relationships/hyperlink" Target="https://www.apachefriends.org/ro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rt.spr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Java Backend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Tools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Instructiuni</a:t>
            </a:r>
            <a:r>
              <a:rPr lang="ro"/>
              <a:t> eclipse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	Folosind ultima versiune de eclipse, downloadati din eclipse marketplace ( Help -&gt; Eclipse Marketplace) Spring Tools 4.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46" y="2743375"/>
            <a:ext cx="3208450" cy="11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29450" y="4114800"/>
            <a:ext cx="69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Dupa instalare, se poate crea un proiect in Spring de la File -&gt; New -&gt; Spring Starter Project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Postman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	Puteti instala postman de pe siteul lor: </a:t>
            </a:r>
            <a:r>
              <a:rPr lang="ro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https://www.postman.com/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2"/>
                </a:solidFill>
              </a:rPr>
              <a:t>	Nu este necesar sa va faceti cont, dar se poate folosi un workspace comun, in care sa fie puse toate requesturile.(TBD)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5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Tool-uri</a:t>
            </a:r>
            <a:r>
              <a:rPr lang="ro"/>
              <a:t> necesare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-jdk(&gt;= 1.8, recomandat 11.0.2)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-maven(&gt;= 3.6)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-sql server(MAMP, XAMPP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-IDE (IntelliJ sau Eclipse)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-Postman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84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300">
                <a:latin typeface="Lato"/>
                <a:ea typeface="Lato"/>
                <a:cs typeface="Lato"/>
                <a:sym typeface="Lato"/>
              </a:rPr>
              <a:t>Java development kit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239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Download jdk 11.0.2 (sau orice versiune ce suporta java 8)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Dezarhivati zipul si dupa adaugati in pathul de la variables ,o noua variabila numita JAVA_HOME, ce sa pointuie catre pathul folderului si /bin din jdk in variabila Path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Pentru a verifica daca s-a instalat cum trebuie, intr-un cmd, trebuie rulat java -version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0" y="2397800"/>
            <a:ext cx="5312100" cy="26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75" y="1850175"/>
            <a:ext cx="1856325" cy="21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875" y="4170975"/>
            <a:ext cx="38481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425825" y="1036100"/>
            <a:ext cx="28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System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077850" y="3558625"/>
            <a:ext cx="29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System variables -&gt; Path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000" y="1588700"/>
            <a:ext cx="4598182" cy="18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78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Maven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28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Download maven 3.6 ( sau orice versiune mai noua)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Urmariti instructiunile de instalare sau dezarhivati zipul si adaugati binul in pathul de la environment variables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ro">
                <a:solidFill>
                  <a:schemeClr val="dk2"/>
                </a:solidFill>
              </a:rPr>
              <a:t>Pentru a verifica daca mavenul e ok, deschideti un cmd si puneti comanda maven -v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450" y="2508025"/>
            <a:ext cx="5099100" cy="2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658325" y="1311250"/>
            <a:ext cx="2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640"/>
              <a:t>System variables -&gt; Path</a:t>
            </a:r>
            <a:endParaRPr b="0" sz="164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63" y="2353430"/>
            <a:ext cx="4050925" cy="5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6600" y="13787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Lato"/>
                <a:ea typeface="Lato"/>
                <a:cs typeface="Lato"/>
                <a:sym typeface="Lato"/>
              </a:rPr>
              <a:t>System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" y="1966855"/>
            <a:ext cx="4842624" cy="191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MySQL server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	Orice server de MySQL ar trebui sa mearga. Recomandarea mea ii MAMP sau XAMPP, ca-s usor de folosit si instalat, dar se poate folosi si MariaDB, care se utilizeaza din terminal.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MAMP: </a:t>
            </a:r>
            <a:r>
              <a:rPr lang="ro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https://www.mamp.info/en/windows/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XAMPP: </a:t>
            </a:r>
            <a:r>
              <a:rPr lang="ro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https://www.apachefriends.org/ro/index.html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2"/>
                </a:solidFill>
              </a:rPr>
              <a:t>MariaDB: https://mariadb.org/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376525"/>
            <a:ext cx="76887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Orice proiect de spring boot se poate creea de pe </a:t>
            </a:r>
            <a:r>
              <a:rPr lang="ro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Acolo se pot face toate </a:t>
            </a:r>
            <a:r>
              <a:rPr lang="ro">
                <a:solidFill>
                  <a:schemeClr val="dk2"/>
                </a:solidFill>
              </a:rPr>
              <a:t>setarile</a:t>
            </a:r>
            <a:r>
              <a:rPr lang="ro">
                <a:solidFill>
                  <a:schemeClr val="dk2"/>
                </a:solidFill>
              </a:rPr>
              <a:t> si adaugate toate depintele necesare, ca la final sa fie generat intr-o arhiva si dupa deschis cu un IDE.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2"/>
                </a:solidFill>
              </a:rPr>
              <a:t>Aceasta este varianta clasica de a creea un proiect de spring boot, dar IntelliJ si Eclipse au suport pentru a creea un proiect direct din IDE.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Instructiuni IntelliJ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86275"/>
            <a:ext cx="43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	Din pacate, doar IntelliJ ultimate are optiunea de a face un nou proiect spring din IDE.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In cazul in care folositi comunity edition, proiectul trebuie generat de pe </a:t>
            </a:r>
            <a:r>
              <a:rPr lang="ro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In caz contrar, el se poate genera mergand la File -&gt; New Project -&gt; Spring Initializr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96" y="1613350"/>
            <a:ext cx="3551501" cy="29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