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Outfit"/>
      <p:regular r:id="rId13"/>
      <p:bold r:id="rId14"/>
    </p:embeddedFont>
    <p:embeddedFont>
      <p:font typeface="Outfit Medium"/>
      <p:regular r:id="rId15"/>
      <p:bold r:id="rId16"/>
    </p:embeddedFont>
    <p:embeddedFont>
      <p:font typeface="Outfit SemiBold"/>
      <p:regular r:id="rId17"/>
      <p:bold r:id="rId18"/>
    </p:embeddedFont>
    <p:embeddedFont>
      <p:font typeface="Inter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Outfit-regular.fntdata"/><Relationship Id="rId12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Medium-regular.fntdata"/><Relationship Id="rId14" Type="http://schemas.openxmlformats.org/officeDocument/2006/relationships/font" Target="fonts/Outfit-bold.fntdata"/><Relationship Id="rId17" Type="http://schemas.openxmlformats.org/officeDocument/2006/relationships/font" Target="fonts/OutfitSemiBold-regular.fntdata"/><Relationship Id="rId16" Type="http://schemas.openxmlformats.org/officeDocument/2006/relationships/font" Target="fonts/Outfit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nter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9c59c5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99c59c5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879f00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879f00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1c740165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81c740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-chiaro">
  <p:cSld name="CUSTOM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formattare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una pagina con i CSS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Formattare una pagina con i CSS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L'esercizio è mirato a prendere confidenza con i CSS per ricreare, per quanto possibile, ogni dettaglio (spazi, colori, grandezze, allineamenti, ecc.) presente nel semplice modello grafico «layout-curriculum.png». Il layout è stato creato per dispositivi mobili ed andrà testato solo su schermi piccoli (fino a circa 450px-500px).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Viene ripreso il file "curriculum.html", realizzato in una precedente esercitazione. Il markup originale di quel file è stato ritoccato ed integrato con alcuni contenitori semantici per permettere una migliore organizzazione dei contenuti ed una più agevole selezione degli elementi tramite CSS.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CSS di reset è stato messo a disposizione nella cartella Assets-&gt;CSS.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font usato per gli heading è il Raleway e si può reperire su Google Fonts.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24875" y="1143000"/>
            <a:ext cx="194100" cy="38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1.</a:t>
            </a:r>
            <a:endParaRPr sz="900"/>
          </a:p>
        </p:txBody>
      </p:sp>
      <p:sp>
        <p:nvSpPr>
          <p:cNvPr id="148" name="Google Shape;148;p28"/>
          <p:cNvSpPr txBox="1"/>
          <p:nvPr/>
        </p:nvSpPr>
        <p:spPr>
          <a:xfrm>
            <a:off x="8455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Formattare una pagina con i CSS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713" y="1143000"/>
            <a:ext cx="1495375" cy="361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25" y="1137361"/>
            <a:ext cx="1495374" cy="3622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623625" y="1143000"/>
            <a:ext cx="194100" cy="38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2</a:t>
            </a:r>
            <a:r>
              <a:rPr lang="it" sz="900"/>
              <a:t>.</a:t>
            </a:r>
            <a:endParaRPr sz="9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7028700" y="1143000"/>
            <a:ext cx="194100" cy="38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3</a:t>
            </a:r>
            <a:r>
              <a:rPr lang="it" sz="900"/>
              <a:t>.</a:t>
            </a:r>
            <a:endParaRPr sz="9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2790" y="1137350"/>
            <a:ext cx="1425909" cy="361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