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11.jpeg" ContentType="image/jpeg"/>
  <Override PartName="/ppt/media/image7.jpeg" ContentType="image/jpeg"/>
  <Override PartName="/ppt/media/image8.jpeg" ContentType="image/jpeg"/>
  <Override PartName="/ppt/media/image9.jpeg" ContentType="image/jpe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_rels/notesSlide8.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notesMasterIdLst>
    <p:notesMasterId r:id="rId14"/>
  </p:notesMasterIdLst>
  <p:sldIdLst>
    <p:sldId id="256" r:id="rId15"/>
    <p:sldId id="257" r:id="rId16"/>
    <p:sldId id="258" r:id="rId17"/>
    <p:sldId id="259" r:id="rId18"/>
    <p:sldId id="260" r:id="rId19"/>
    <p:sldId id="261" r:id="rId20"/>
    <p:sldId id="262" r:id="rId21"/>
    <p:sldId id="263" r:id="rId2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68" name="PlaceHolder 4"/>
          <p:cNvSpPr>
            <a:spLocks noGrp="1"/>
          </p:cNvSpPr>
          <p:nvPr>
            <p:ph type="dt" idx="29"/>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9" name="PlaceHolder 5"/>
          <p:cNvSpPr>
            <a:spLocks noGrp="1"/>
          </p:cNvSpPr>
          <p:nvPr>
            <p:ph type="ftr" idx="30"/>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0" name="PlaceHolder 6"/>
          <p:cNvSpPr>
            <a:spLocks noGrp="1"/>
          </p:cNvSpPr>
          <p:nvPr>
            <p:ph type="sldNum" idx="31"/>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D45E4C91-7A97-4261-968F-2134E271454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ldImg"/>
          </p:nvPr>
        </p:nvSpPr>
        <p:spPr>
          <a:xfrm>
            <a:off x="685800" y="1143000"/>
            <a:ext cx="5485320" cy="3085200"/>
          </a:xfrm>
          <a:prstGeom prst="rect">
            <a:avLst/>
          </a:prstGeom>
          <a:ln w="0">
            <a:noFill/>
          </a:ln>
        </p:spPr>
      </p:sp>
      <p:sp>
        <p:nvSpPr>
          <p:cNvPr id="102"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03" name="PlaceHolder 3"/>
          <p:cNvSpPr>
            <a:spLocks noGrp="1"/>
          </p:cNvSpPr>
          <p:nvPr>
            <p:ph type="sldNum" idx="32"/>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02146A0A-BE8D-444F-A50D-51539A9C4DC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685800" y="1143000"/>
            <a:ext cx="5485320" cy="3085200"/>
          </a:xfrm>
          <a:prstGeom prst="rect">
            <a:avLst/>
          </a:prstGeom>
          <a:ln w="0">
            <a:noFill/>
          </a:ln>
        </p:spPr>
      </p:sp>
      <p:sp>
        <p:nvSpPr>
          <p:cNvPr id="105"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06" name="PlaceHolder 3"/>
          <p:cNvSpPr>
            <a:spLocks noGrp="1"/>
          </p:cNvSpPr>
          <p:nvPr>
            <p:ph type="sldNum" idx="33"/>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D8F93743-B8E0-4C81-9077-00242D279B22}"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F14B8DFF-6031-401C-8B07-1D22D7AAE8BB}"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3 column ">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71BDED65-2E7F-4E11-AA08-4784547C9618}"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_">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A7238856-8B70-44F5-9E4A-3C1439D97F2C}"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ummary">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02BA02D-447F-4128-A782-CB8CA6401F33}"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losing">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D92864A-C615-4A7F-9838-022DAD7A9EE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genda">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A5C570E-7F2C-4D37-9512-AA7632B110BF}"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troduc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09609C37-794C-4831-A394-07E9879744A5}" type="slidenum">
              <a:t>&lt;#&gt;</a:t>
            </a:fld>
          </a:p>
        </p:txBody>
      </p:sp>
      <p:sp>
        <p:nvSpPr>
          <p:cNvPr id="3" name="PlaceHolder 2"/>
          <p:cNvSpPr>
            <a:spLocks noGrp="1"/>
          </p:cNvSpPr>
          <p:nvPr>
            <p:ph type="dt" idx="1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break">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2"/>
          </p:nvPr>
        </p:nvSpPr>
        <p:spPr/>
        <p:txBody>
          <a:bodyPr/>
          <a:p>
            <a:r>
              <a:t>Footer</a:t>
            </a:r>
          </a:p>
        </p:txBody>
      </p:sp>
      <p:sp>
        <p:nvSpPr>
          <p:cNvPr id="5" name="PlaceHolder 4"/>
          <p:cNvSpPr>
            <a:spLocks noGrp="1"/>
          </p:cNvSpPr>
          <p:nvPr>
            <p:ph type="sldNum" idx="13"/>
          </p:nvPr>
        </p:nvSpPr>
        <p:spPr/>
        <p:txBody>
          <a:bodyPr/>
          <a:p>
            <a:fld id="{0DB61A0D-48B7-4937-AF63-93D9717DC4AF}" type="slidenum">
              <a:t>&lt;#&gt;</a:t>
            </a:fld>
          </a:p>
        </p:txBody>
      </p:sp>
      <p:sp>
        <p:nvSpPr>
          <p:cNvPr id="6" name="PlaceHolder 5"/>
          <p:cNvSpPr>
            <a:spLocks noGrp="1"/>
          </p:cNvSpPr>
          <p:nvPr>
            <p:ph type="dt" idx="14"/>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p:spTree>
      <p:nvGrpSpPr>
        <p:cNvPr id="1" name=""/>
        <p:cNvGrpSpPr/>
        <p:nvPr/>
      </p:nvGrpSpPr>
      <p:grpSpPr>
        <a:xfrm>
          <a:off x="0" y="0"/>
          <a:ext cx="0" cy="0"/>
          <a:chOff x="0" y="0"/>
          <a:chExt cx="0" cy="0"/>
        </a:xfrm>
      </p:grpSpPr>
      <p:sp>
        <p:nvSpPr>
          <p:cNvPr id="2" name="PlaceHolder 1"/>
          <p:cNvSpPr>
            <a:spLocks noGrp="1"/>
          </p:cNvSpPr>
          <p:nvPr>
            <p:ph type="sldNum" idx="15"/>
          </p:nvPr>
        </p:nvSpPr>
        <p:spPr/>
        <p:txBody>
          <a:bodyPr/>
          <a:p>
            <a:fld id="{F03C2A13-35C8-46DE-866B-508053AABA42}" type="slidenum">
              <a:t>&lt;#&gt;</a:t>
            </a:fld>
          </a:p>
        </p:txBody>
      </p:sp>
      <p:sp>
        <p:nvSpPr>
          <p:cNvPr id="3" name="PlaceHolder 2"/>
          <p:cNvSpPr>
            <a:spLocks noGrp="1"/>
          </p:cNvSpPr>
          <p:nvPr>
            <p:ph type="dt" idx="16"/>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am">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5B730E46-FFB0-46BC-B0C9-EE72D0871205}" type="slidenum">
              <a:t>&lt;#&gt;</a:t>
            </a:fld>
          </a:p>
        </p:txBody>
      </p:sp>
      <p:sp>
        <p:nvSpPr>
          <p:cNvPr id="4" name="PlaceHolder 3"/>
          <p:cNvSpPr>
            <a:spLocks noGrp="1"/>
          </p:cNvSpPr>
          <p:nvPr>
            <p:ph type="dt" idx="19"/>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7" hidden="1"/>
          <p:cNvSpPr/>
          <p:nvPr/>
        </p:nvSpPr>
        <p:spPr>
          <a:xfrm>
            <a:off x="0" y="0"/>
            <a:ext cx="12191040" cy="2264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1" name="Rectangle 9">
            <a:extLst>
              <a:ext uri="{C183D7F6-B498-43B3-948B-1728B52AA6E4}">
                <adec:decorative xmlns:adec="http://schemas.microsoft.com/office/drawing/2017/decorative" val="1"/>
              </a:ext>
            </a:extLst>
          </p:cNvPr>
          <p:cNvSpPr/>
          <p:nvPr/>
        </p:nvSpPr>
        <p:spPr>
          <a:xfrm>
            <a:off x="0" y="0"/>
            <a:ext cx="7531920" cy="6856920"/>
          </a:xfrm>
          <a:prstGeom prst="rect">
            <a:avLst/>
          </a:prstGeom>
          <a:solidFill>
            <a:schemeClr val="tx1"/>
          </a:solidFill>
          <a:ln>
            <a:solidFill>
              <a:srgbClr val="b86f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Rectangle 7"/>
          <p:cNvSpPr/>
          <p:nvPr/>
        </p:nvSpPr>
        <p:spPr>
          <a:xfrm>
            <a:off x="0" y="0"/>
            <a:ext cx="12191040" cy="2264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50" name="PlaceHolder 1"/>
          <p:cNvSpPr>
            <a:spLocks noGrp="1"/>
          </p:cNvSpPr>
          <p:nvPr>
            <p:ph type="ftr" idx="20"/>
          </p:nvPr>
        </p:nvSpPr>
        <p:spPr>
          <a:xfrm>
            <a:off x="960120" y="6356520"/>
            <a:ext cx="35924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1" name="PlaceHolder 2"/>
          <p:cNvSpPr>
            <a:spLocks noGrp="1"/>
          </p:cNvSpPr>
          <p:nvPr>
            <p:ph type="sldNum" idx="21"/>
          </p:nvPr>
        </p:nvSpPr>
        <p:spPr>
          <a:xfrm>
            <a:off x="10296000" y="6356520"/>
            <a:ext cx="931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ED8C0B23-6907-4819-87C0-5C9942EFA6F8}"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52" name="PlaceHolder 3"/>
          <p:cNvSpPr>
            <a:spLocks noGrp="1"/>
          </p:cNvSpPr>
          <p:nvPr>
            <p:ph type="dt" idx="22"/>
          </p:nvPr>
        </p:nvSpPr>
        <p:spPr>
          <a:xfrm>
            <a:off x="4477680" y="6356520"/>
            <a:ext cx="32360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angle 7"/>
          <p:cNvSpPr/>
          <p:nvPr/>
        </p:nvSpPr>
        <p:spPr>
          <a:xfrm>
            <a:off x="0" y="0"/>
            <a:ext cx="12191040" cy="2264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54" name="PlaceHolder 1"/>
          <p:cNvSpPr>
            <a:spLocks noGrp="1"/>
          </p:cNvSpPr>
          <p:nvPr>
            <p:ph type="ftr" idx="23"/>
          </p:nvPr>
        </p:nvSpPr>
        <p:spPr>
          <a:xfrm>
            <a:off x="960120" y="6356520"/>
            <a:ext cx="341676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5" name="PlaceHolder 2"/>
          <p:cNvSpPr>
            <a:spLocks noGrp="1"/>
          </p:cNvSpPr>
          <p:nvPr>
            <p:ph type="sldNum" idx="24"/>
          </p:nvPr>
        </p:nvSpPr>
        <p:spPr>
          <a:xfrm>
            <a:off x="10296000" y="6356520"/>
            <a:ext cx="931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097EE712-9B8D-44F8-A9AE-05B6F2E86803}"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56" name="PlaceHolder 3"/>
          <p:cNvSpPr>
            <a:spLocks noGrp="1"/>
          </p:cNvSpPr>
          <p:nvPr>
            <p:ph type="dt" idx="25"/>
          </p:nvPr>
        </p:nvSpPr>
        <p:spPr>
          <a:xfrm>
            <a:off x="4477680" y="6356520"/>
            <a:ext cx="32360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Rectangle 7"/>
          <p:cNvSpPr/>
          <p:nvPr/>
        </p:nvSpPr>
        <p:spPr>
          <a:xfrm>
            <a:off x="0" y="0"/>
            <a:ext cx="12191040" cy="2264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Franklin Gothic Medium"/>
              <a:ea typeface="DejaVu Sans"/>
            </a:endParaRPr>
          </a:p>
        </p:txBody>
      </p:sp>
      <p:sp>
        <p:nvSpPr>
          <p:cNvPr id="5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9"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0" name="PlaceHolder 3"/>
          <p:cNvSpPr>
            <a:spLocks noGrp="1"/>
          </p:cNvSpPr>
          <p:nvPr>
            <p:ph type="ftr" idx="26"/>
          </p:nvPr>
        </p:nvSpPr>
        <p:spPr>
          <a:xfrm>
            <a:off x="960120" y="6356520"/>
            <a:ext cx="3236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1" name="PlaceHolder 4"/>
          <p:cNvSpPr>
            <a:spLocks noGrp="1"/>
          </p:cNvSpPr>
          <p:nvPr>
            <p:ph type="sldNum" idx="27"/>
          </p:nvPr>
        </p:nvSpPr>
        <p:spPr>
          <a:xfrm>
            <a:off x="10296000" y="6356520"/>
            <a:ext cx="931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7D48B7D6-744E-4D5F-ABB1-42A8AF62FED5}"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62" name="PlaceHolder 5"/>
          <p:cNvSpPr>
            <a:spLocks noGrp="1"/>
          </p:cNvSpPr>
          <p:nvPr>
            <p:ph type="dt" idx="28"/>
          </p:nvPr>
        </p:nvSpPr>
        <p:spPr>
          <a:xfrm>
            <a:off x="4477680" y="6356520"/>
            <a:ext cx="32360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 name="Rectangle 7" hidden="1"/>
          <p:cNvSpPr/>
          <p:nvPr/>
        </p:nvSpPr>
        <p:spPr>
          <a:xfrm>
            <a:off x="0" y="0"/>
            <a:ext cx="12191040" cy="2264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5" name="Rectangle 21">
            <a:extLst>
              <a:ext uri="{C183D7F6-B498-43B3-948B-1728B52AA6E4}">
                <adec:decorative xmlns:adec="http://schemas.microsoft.com/office/drawing/2017/decorative" val="1"/>
              </a:ext>
            </a:extLst>
          </p:cNvPr>
          <p:cNvSpPr/>
          <p:nvPr/>
        </p:nvSpPr>
        <p:spPr>
          <a:xfrm>
            <a:off x="0" y="0"/>
            <a:ext cx="609336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6" name="PlaceHolder 1"/>
          <p:cNvSpPr>
            <a:spLocks noGrp="1"/>
          </p:cNvSpPr>
          <p:nvPr>
            <p:ph type="ftr" idx="1"/>
          </p:nvPr>
        </p:nvSpPr>
        <p:spPr>
          <a:xfrm>
            <a:off x="960120" y="6356520"/>
            <a:ext cx="550368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2"/>
          <p:cNvSpPr>
            <a:spLocks noGrp="1"/>
          </p:cNvSpPr>
          <p:nvPr>
            <p:ph type="sldNum" idx="2"/>
          </p:nvPr>
        </p:nvSpPr>
        <p:spPr>
          <a:xfrm>
            <a:off x="10296000" y="6356520"/>
            <a:ext cx="931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2C40474E-53E2-4C88-955A-BB045F6C10EB}"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8" name="PlaceHolder 3"/>
          <p:cNvSpPr>
            <a:spLocks noGrp="1"/>
          </p:cNvSpPr>
          <p:nvPr>
            <p:ph type="dt" idx="3"/>
          </p:nvPr>
        </p:nvSpPr>
        <p:spPr>
          <a:xfrm>
            <a:off x="6903720" y="6356520"/>
            <a:ext cx="32360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Rectangle 7" hidden="1"/>
          <p:cNvSpPr/>
          <p:nvPr/>
        </p:nvSpPr>
        <p:spPr>
          <a:xfrm>
            <a:off x="0" y="0"/>
            <a:ext cx="12191040" cy="2264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12" name="Rectangle 9">
            <a:extLst>
              <a:ext uri="{C183D7F6-B498-43B3-948B-1728B52AA6E4}">
                <adec:decorative xmlns:adec="http://schemas.microsoft.com/office/drawing/2017/decorative" val="1"/>
              </a:ext>
            </a:extLst>
          </p:cNvPr>
          <p:cNvSpPr/>
          <p:nvPr/>
        </p:nvSpPr>
        <p:spPr>
          <a:xfrm>
            <a:off x="3990240" y="1225080"/>
            <a:ext cx="8200800" cy="3950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13" name="PlaceHolder 1"/>
          <p:cNvSpPr>
            <a:spLocks noGrp="1"/>
          </p:cNvSpPr>
          <p:nvPr>
            <p:ph type="ftr" idx="4"/>
          </p:nvPr>
        </p:nvSpPr>
        <p:spPr>
          <a:xfrm>
            <a:off x="960120" y="6356520"/>
            <a:ext cx="34038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 name="PlaceHolder 2"/>
          <p:cNvSpPr>
            <a:spLocks noGrp="1"/>
          </p:cNvSpPr>
          <p:nvPr>
            <p:ph type="sldNum" idx="5"/>
          </p:nvPr>
        </p:nvSpPr>
        <p:spPr>
          <a:xfrm>
            <a:off x="10296000" y="6356520"/>
            <a:ext cx="931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99A4EA24-FF38-4E3E-91CD-916915C439C2}"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15" name="PlaceHolder 3"/>
          <p:cNvSpPr>
            <a:spLocks noGrp="1"/>
          </p:cNvSpPr>
          <p:nvPr>
            <p:ph type="dt" idx="6"/>
          </p:nvPr>
        </p:nvSpPr>
        <p:spPr>
          <a:xfrm>
            <a:off x="4477680" y="6356520"/>
            <a:ext cx="32360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Rectangle 7" hidden="1"/>
          <p:cNvSpPr/>
          <p:nvPr/>
        </p:nvSpPr>
        <p:spPr>
          <a:xfrm>
            <a:off x="0" y="0"/>
            <a:ext cx="12191040" cy="2264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19" name="Rectangle 9">
            <a:extLst>
              <a:ext uri="{C183D7F6-B498-43B3-948B-1728B52AA6E4}">
                <adec:decorative xmlns:adec="http://schemas.microsoft.com/office/drawing/2017/decorative" val="1"/>
              </a:ext>
            </a:extLst>
          </p:cNvPr>
          <p:cNvSpPr/>
          <p:nvPr/>
        </p:nvSpPr>
        <p:spPr>
          <a:xfrm>
            <a:off x="0" y="2265120"/>
            <a:ext cx="5296680" cy="395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20" name="PlaceHolder 1"/>
          <p:cNvSpPr>
            <a:spLocks noGrp="1"/>
          </p:cNvSpPr>
          <p:nvPr>
            <p:ph type="ftr" idx="7"/>
          </p:nvPr>
        </p:nvSpPr>
        <p:spPr>
          <a:xfrm>
            <a:off x="960120" y="6356520"/>
            <a:ext cx="33523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8"/>
          </p:nvPr>
        </p:nvSpPr>
        <p:spPr>
          <a:xfrm>
            <a:off x="10296000" y="6356520"/>
            <a:ext cx="931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FBD8683C-156F-4B62-9D0E-387F97815ADB}"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22" name="PlaceHolder 3"/>
          <p:cNvSpPr>
            <a:spLocks noGrp="1"/>
          </p:cNvSpPr>
          <p:nvPr>
            <p:ph type="dt" idx="9"/>
          </p:nvPr>
        </p:nvSpPr>
        <p:spPr>
          <a:xfrm>
            <a:off x="4477680" y="6356520"/>
            <a:ext cx="32360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 name="Rectangle 7" hidden="1"/>
          <p:cNvSpPr/>
          <p:nvPr/>
        </p:nvSpPr>
        <p:spPr>
          <a:xfrm>
            <a:off x="0" y="0"/>
            <a:ext cx="12191040" cy="2264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26" name="Rectangle 21">
            <a:extLst>
              <a:ext uri="{C183D7F6-B498-43B3-948B-1728B52AA6E4}">
                <adec:decorative xmlns:adec="http://schemas.microsoft.com/office/drawing/2017/decorative" val="1"/>
              </a:ext>
            </a:extLst>
          </p:cNvPr>
          <p:cNvSpPr/>
          <p:nvPr/>
        </p:nvSpPr>
        <p:spPr>
          <a:xfrm>
            <a:off x="0" y="0"/>
            <a:ext cx="609336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27" name="Footer Placeholder 8"/>
          <p:cNvSpPr/>
          <p:nvPr/>
        </p:nvSpPr>
        <p:spPr>
          <a:xfrm>
            <a:off x="960480" y="6356520"/>
            <a:ext cx="4980600" cy="36396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1100" spc="43" strike="noStrike" cap="all">
                <a:solidFill>
                  <a:schemeClr val="lt1"/>
                </a:solidFill>
                <a:latin typeface="Franklin Gothic Medium"/>
              </a:rPr>
              <a:t>Sample Footer Text</a:t>
            </a:r>
            <a:endParaRPr b="0" lang="en-US" sz="1100" spc="-1" strike="noStrike">
              <a:solidFill>
                <a:srgbClr val="000000"/>
              </a:solidFill>
              <a:latin typeface="Arial"/>
            </a:endParaRPr>
          </a:p>
        </p:txBody>
      </p:sp>
      <p:sp>
        <p:nvSpPr>
          <p:cNvPr id="28" name="PlaceHolder 1"/>
          <p:cNvSpPr>
            <a:spLocks noGrp="1"/>
          </p:cNvSpPr>
          <p:nvPr>
            <p:ph type="sldNum" idx="10"/>
          </p:nvPr>
        </p:nvSpPr>
        <p:spPr>
          <a:xfrm>
            <a:off x="10296000" y="6356520"/>
            <a:ext cx="931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9E99DF5F-F18F-45BA-AD4B-9706F9C12277}"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29" name="PlaceHolder 2"/>
          <p:cNvSpPr>
            <a:spLocks noGrp="1"/>
          </p:cNvSpPr>
          <p:nvPr>
            <p:ph type="dt" idx="11"/>
          </p:nvPr>
        </p:nvSpPr>
        <p:spPr>
          <a:xfrm>
            <a:off x="6903720" y="6356520"/>
            <a:ext cx="32360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Rectangle 7" hidden="1"/>
          <p:cNvSpPr/>
          <p:nvPr/>
        </p:nvSpPr>
        <p:spPr>
          <a:xfrm>
            <a:off x="0" y="0"/>
            <a:ext cx="12191040" cy="2264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31" name="Rectangle 7">
            <a:extLst>
              <a:ext uri="{C183D7F6-B498-43B3-948B-1728B52AA6E4}">
                <adec:decorative xmlns:adec="http://schemas.microsoft.com/office/drawing/2017/decorative" val="1"/>
              </a:ext>
            </a:extLst>
          </p:cNvPr>
          <p:cNvSpPr/>
          <p:nvPr/>
        </p:nvSpPr>
        <p:spPr>
          <a:xfrm>
            <a:off x="0" y="0"/>
            <a:ext cx="12191040" cy="42238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Rectangle 7"/>
          <p:cNvSpPr/>
          <p:nvPr/>
        </p:nvSpPr>
        <p:spPr>
          <a:xfrm>
            <a:off x="0" y="0"/>
            <a:ext cx="12191040" cy="2264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3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5" name="PlaceHolder 3"/>
          <p:cNvSpPr>
            <a:spLocks noGrp="1"/>
          </p:cNvSpPr>
          <p:nvPr>
            <p:ph type="ftr" idx="12"/>
          </p:nvPr>
        </p:nvSpPr>
        <p:spPr>
          <a:xfrm>
            <a:off x="960120" y="6356520"/>
            <a:ext cx="3236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 name="PlaceHolder 4"/>
          <p:cNvSpPr>
            <a:spLocks noGrp="1"/>
          </p:cNvSpPr>
          <p:nvPr>
            <p:ph type="sldNum" idx="13"/>
          </p:nvPr>
        </p:nvSpPr>
        <p:spPr>
          <a:xfrm>
            <a:off x="10296000" y="6356520"/>
            <a:ext cx="931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1E9B39DE-4F31-4601-8BFB-97BBBEED1D00}"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37" name="PlaceHolder 5"/>
          <p:cNvSpPr>
            <a:spLocks noGrp="1"/>
          </p:cNvSpPr>
          <p:nvPr>
            <p:ph type="dt" idx="14"/>
          </p:nvPr>
        </p:nvSpPr>
        <p:spPr>
          <a:xfrm>
            <a:off x="4477680" y="6356520"/>
            <a:ext cx="32360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Rectangle 7" hidden="1"/>
          <p:cNvSpPr/>
          <p:nvPr/>
        </p:nvSpPr>
        <p:spPr>
          <a:xfrm>
            <a:off x="0" y="0"/>
            <a:ext cx="12191040" cy="2264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41" name="Rectangle 21">
            <a:extLst>
              <a:ext uri="{C183D7F6-B498-43B3-948B-1728B52AA6E4}">
                <adec:decorative xmlns:adec="http://schemas.microsoft.com/office/drawing/2017/decorative" val="1"/>
              </a:ext>
            </a:extLst>
          </p:cNvPr>
          <p:cNvSpPr/>
          <p:nvPr/>
        </p:nvSpPr>
        <p:spPr>
          <a:xfrm>
            <a:off x="4657320" y="0"/>
            <a:ext cx="753372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42" name="Footer Placeholder 8"/>
          <p:cNvSpPr/>
          <p:nvPr/>
        </p:nvSpPr>
        <p:spPr>
          <a:xfrm>
            <a:off x="960480" y="6356520"/>
            <a:ext cx="4980600" cy="36396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1100" spc="43" strike="noStrike" cap="all">
                <a:solidFill>
                  <a:schemeClr val="lt1"/>
                </a:solidFill>
                <a:latin typeface="Franklin Gothic Medium"/>
              </a:rPr>
              <a:t>Sample Footer Text</a:t>
            </a:r>
            <a:endParaRPr b="0" lang="en-US" sz="1100" spc="-1" strike="noStrike">
              <a:solidFill>
                <a:srgbClr val="000000"/>
              </a:solidFill>
              <a:latin typeface="Arial"/>
            </a:endParaRPr>
          </a:p>
        </p:txBody>
      </p:sp>
      <p:sp>
        <p:nvSpPr>
          <p:cNvPr id="43" name="PlaceHolder 1"/>
          <p:cNvSpPr>
            <a:spLocks noGrp="1"/>
          </p:cNvSpPr>
          <p:nvPr>
            <p:ph type="sldNum" idx="15"/>
          </p:nvPr>
        </p:nvSpPr>
        <p:spPr>
          <a:xfrm>
            <a:off x="10296000" y="6356520"/>
            <a:ext cx="931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lt1"/>
                </a:solidFill>
                <a:latin typeface="Franklin Gothic Medium"/>
              </a:defRPr>
            </a:lvl1pPr>
          </a:lstStyle>
          <a:p>
            <a:pPr indent="0" algn="r" defTabSz="914400">
              <a:lnSpc>
                <a:spcPct val="100000"/>
              </a:lnSpc>
              <a:buNone/>
              <a:tabLst>
                <a:tab algn="l" pos="0"/>
              </a:tabLst>
            </a:pPr>
            <a:fld id="{EAC8FAEE-811E-4C7A-93EF-A7111A423BE1}" type="slidenum">
              <a:rPr b="0" lang="en-US" sz="1200" spc="-1" strike="noStrike">
                <a:solidFill>
                  <a:schemeClr val="lt1"/>
                </a:solidFill>
                <a:latin typeface="Franklin Gothic Medium"/>
              </a:rPr>
              <a:t>&lt;number&gt;</a:t>
            </a:fld>
            <a:endParaRPr b="0" lang="en-US" sz="1200" spc="-1" strike="noStrike">
              <a:solidFill>
                <a:srgbClr val="000000"/>
              </a:solidFill>
              <a:latin typeface="Times New Roman"/>
            </a:endParaRPr>
          </a:p>
        </p:txBody>
      </p:sp>
      <p:sp>
        <p:nvSpPr>
          <p:cNvPr id="44" name="PlaceHolder 2"/>
          <p:cNvSpPr>
            <a:spLocks noGrp="1"/>
          </p:cNvSpPr>
          <p:nvPr>
            <p:ph type="dt" idx="16"/>
          </p:nvPr>
        </p:nvSpPr>
        <p:spPr>
          <a:xfrm>
            <a:off x="6903720" y="6356520"/>
            <a:ext cx="32360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7"/>
          <p:cNvSpPr/>
          <p:nvPr/>
        </p:nvSpPr>
        <p:spPr>
          <a:xfrm>
            <a:off x="0" y="0"/>
            <a:ext cx="12191040" cy="2264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46" name="PlaceHolder 1"/>
          <p:cNvSpPr>
            <a:spLocks noGrp="1"/>
          </p:cNvSpPr>
          <p:nvPr>
            <p:ph type="ftr" idx="17"/>
          </p:nvPr>
        </p:nvSpPr>
        <p:spPr>
          <a:xfrm>
            <a:off x="960120" y="6356520"/>
            <a:ext cx="341676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18"/>
          </p:nvPr>
        </p:nvSpPr>
        <p:spPr>
          <a:xfrm>
            <a:off x="10296000" y="6356520"/>
            <a:ext cx="931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5244B53F-78D1-4B64-9919-A5C99280BFEF}"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48" name="PlaceHolder 3"/>
          <p:cNvSpPr>
            <a:spLocks noGrp="1"/>
          </p:cNvSpPr>
          <p:nvPr>
            <p:ph type="dt" idx="19"/>
          </p:nvPr>
        </p:nvSpPr>
        <p:spPr>
          <a:xfrm>
            <a:off x="4477680" y="6356520"/>
            <a:ext cx="32360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hyperlink" Target="https://github.com/roberto-chan/bicep-intro" TargetMode="External"/><Relationship Id="rId4"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2.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xml"/><Relationship Id="rId3"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547200" y="536040"/>
            <a:ext cx="6387840" cy="5600880"/>
          </a:xfrm>
          <a:prstGeom prst="rect">
            <a:avLst/>
          </a:prstGeom>
          <a:noFill/>
          <a:ln w="0">
            <a:noFill/>
          </a:ln>
        </p:spPr>
        <p:txBody>
          <a:bodyPr lIns="91440" rIns="91440" tIns="45720" bIns="45720" anchor="ctr">
            <a:noAutofit/>
          </a:bodyPr>
          <a:p>
            <a:pPr indent="0" algn="r" defTabSz="914400">
              <a:lnSpc>
                <a:spcPct val="101000"/>
              </a:lnSpc>
              <a:spcBef>
                <a:spcPts val="700"/>
              </a:spcBef>
              <a:spcAft>
                <a:spcPts val="700"/>
              </a:spcAft>
              <a:buNone/>
              <a:tabLst>
                <a:tab algn="l" pos="0"/>
              </a:tabLst>
            </a:pPr>
            <a:r>
              <a:rPr b="0" lang="en-US" sz="8000" spc="111" strike="noStrike" cap="all">
                <a:solidFill>
                  <a:srgbClr val="ffffff"/>
                </a:solidFill>
                <a:latin typeface="Franklin Gothic Demi Cond"/>
                <a:ea typeface="Franklin Gothic Demi Cond"/>
              </a:rPr>
              <a:t>INTRO TO AZURE BICEP</a:t>
            </a:r>
            <a:endParaRPr b="0" lang="en-US" sz="8000" spc="-1" strike="noStrike">
              <a:solidFill>
                <a:srgbClr val="000000"/>
              </a:solidFill>
              <a:latin typeface="Arial"/>
            </a:endParaRPr>
          </a:p>
        </p:txBody>
      </p:sp>
      <p:sp>
        <p:nvSpPr>
          <p:cNvPr id="72" name="PlaceHolder 2"/>
          <p:cNvSpPr>
            <a:spLocks noGrp="1"/>
          </p:cNvSpPr>
          <p:nvPr>
            <p:ph/>
          </p:nvPr>
        </p:nvSpPr>
        <p:spPr>
          <a:xfrm>
            <a:off x="8029800" y="627120"/>
            <a:ext cx="3197880" cy="5589720"/>
          </a:xfrm>
          <a:prstGeom prst="rect">
            <a:avLst/>
          </a:prstGeom>
          <a:noFill/>
          <a:ln w="0">
            <a:noFill/>
          </a:ln>
        </p:spPr>
        <p:txBody>
          <a:bodyPr lIns="91440" rIns="91440" tIns="45720" bIns="45720" anchor="ctr">
            <a:noAutofit/>
          </a:bodyPr>
          <a:p>
            <a:pPr indent="0" defTabSz="914400">
              <a:lnSpc>
                <a:spcPct val="101000"/>
              </a:lnSpc>
              <a:spcBef>
                <a:spcPts val="700"/>
              </a:spcBef>
              <a:spcAft>
                <a:spcPts val="700"/>
              </a:spcAft>
              <a:buNone/>
              <a:tabLst>
                <a:tab algn="l" pos="0"/>
              </a:tabLst>
            </a:pPr>
            <a:r>
              <a:rPr b="0" lang="en-US" sz="2600" spc="43" strike="noStrike">
                <a:solidFill>
                  <a:schemeClr val="dk1"/>
                </a:solidFill>
                <a:latin typeface="Franklin Gothic Medium"/>
              </a:rPr>
              <a:t>Roberto Chan</a:t>
            </a:r>
            <a:endParaRPr b="0" lang="en-US" sz="2600" spc="-1" strike="noStrike">
              <a:solidFill>
                <a:srgbClr val="000000"/>
              </a:solidFill>
              <a:latin typeface="Arial"/>
            </a:endParaRPr>
          </a:p>
          <a:p>
            <a:pPr indent="0" defTabSz="914400">
              <a:lnSpc>
                <a:spcPct val="101000"/>
              </a:lnSpc>
              <a:spcBef>
                <a:spcPts val="700"/>
              </a:spcBef>
              <a:spcAft>
                <a:spcPts val="700"/>
              </a:spcAft>
              <a:buNone/>
              <a:tabLst>
                <a:tab algn="l" pos="0"/>
              </a:tabLst>
            </a:pPr>
            <a:r>
              <a:rPr b="0" lang="en-US" sz="1600" spc="43" strike="noStrike">
                <a:solidFill>
                  <a:schemeClr val="dk1"/>
                </a:solidFill>
                <a:latin typeface="Franklin Gothic Medium"/>
              </a:rPr>
              <a:t>roberto.chan@followoz.com</a:t>
            </a:r>
            <a:endParaRPr b="0" lang="en-US" sz="1600" spc="-1" strike="noStrike">
              <a:solidFill>
                <a:srgbClr val="000000"/>
              </a:solidFill>
              <a:latin typeface="Arial"/>
            </a:endParaRPr>
          </a:p>
        </p:txBody>
      </p:sp>
      <p:pic>
        <p:nvPicPr>
          <p:cNvPr id="73" name="" descr=""/>
          <p:cNvPicPr/>
          <p:nvPr/>
        </p:nvPicPr>
        <p:blipFill>
          <a:blip r:embed="rId1"/>
          <a:stretch/>
        </p:blipFill>
        <p:spPr>
          <a:xfrm>
            <a:off x="914400" y="2819880"/>
            <a:ext cx="2437560" cy="24375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966240" y="336960"/>
            <a:ext cx="10614960" cy="1699560"/>
          </a:xfrm>
          <a:prstGeom prst="rect">
            <a:avLst/>
          </a:prstGeom>
          <a:noFill/>
          <a:ln w="0">
            <a:noFill/>
          </a:ln>
        </p:spPr>
        <p:txBody>
          <a:bodyPr lIns="91440" rIns="91440" tIns="45720" bIns="45720" anchor="ctr">
            <a:noAutofit/>
          </a:bodyPr>
          <a:p>
            <a:pPr indent="0" defTabSz="914400">
              <a:lnSpc>
                <a:spcPct val="101000"/>
              </a:lnSpc>
              <a:spcBef>
                <a:spcPts val="700"/>
              </a:spcBef>
              <a:spcAft>
                <a:spcPts val="700"/>
              </a:spcAft>
              <a:buNone/>
              <a:tabLst>
                <a:tab algn="l" pos="0"/>
              </a:tabLst>
            </a:pPr>
            <a:r>
              <a:rPr b="0" lang="en-US" sz="6600" spc="111" strike="noStrike" cap="all">
                <a:solidFill>
                  <a:schemeClr val="dk1"/>
                </a:solidFill>
                <a:latin typeface="Franklin Gothic Demi Cond"/>
              </a:rPr>
              <a:t>AGENDA</a:t>
            </a:r>
            <a:endParaRPr b="0" lang="en-US" sz="6600" spc="-1" strike="noStrike">
              <a:solidFill>
                <a:srgbClr val="000000"/>
              </a:solidFill>
              <a:latin typeface="Arial"/>
            </a:endParaRPr>
          </a:p>
        </p:txBody>
      </p:sp>
      <p:sp>
        <p:nvSpPr>
          <p:cNvPr id="75" name="PlaceHolder 2"/>
          <p:cNvSpPr>
            <a:spLocks noGrp="1"/>
          </p:cNvSpPr>
          <p:nvPr>
            <p:ph/>
          </p:nvPr>
        </p:nvSpPr>
        <p:spPr>
          <a:xfrm>
            <a:off x="820800" y="2212200"/>
            <a:ext cx="4436280" cy="3256920"/>
          </a:xfrm>
          <a:prstGeom prst="rect">
            <a:avLst/>
          </a:prstGeom>
          <a:noFill/>
          <a:ln w="0">
            <a:noFill/>
          </a:ln>
        </p:spPr>
        <p:txBody>
          <a:bodyPr lIns="91440" rIns="91440" tIns="45720" bIns="45720" anchor="ctr">
            <a:noAutofit/>
          </a:bodyPr>
          <a:p>
            <a:pPr indent="0" defTabSz="914400">
              <a:lnSpc>
                <a:spcPct val="101000"/>
              </a:lnSpc>
              <a:spcBef>
                <a:spcPts val="700"/>
              </a:spcBef>
              <a:spcAft>
                <a:spcPts val="700"/>
              </a:spcAft>
              <a:buNone/>
              <a:tabLst>
                <a:tab algn="l" pos="0"/>
              </a:tabLst>
            </a:pPr>
            <a:r>
              <a:rPr b="0" lang="en-US" sz="2600" spc="43" strike="noStrike">
                <a:solidFill>
                  <a:srgbClr val="ffffff"/>
                </a:solidFill>
                <a:latin typeface="Franklin Gothic Medium"/>
                <a:ea typeface="Franklin Gothic Medium"/>
              </a:rPr>
              <a:t>Infrastructure as Code </a:t>
            </a:r>
            <a:endParaRPr b="0" lang="en-US" sz="2600" spc="-1" strike="noStrike">
              <a:solidFill>
                <a:srgbClr val="000000"/>
              </a:solidFill>
              <a:latin typeface="Arial"/>
            </a:endParaRPr>
          </a:p>
          <a:p>
            <a:pPr indent="0" defTabSz="914400">
              <a:lnSpc>
                <a:spcPct val="101000"/>
              </a:lnSpc>
              <a:spcBef>
                <a:spcPts val="700"/>
              </a:spcBef>
              <a:spcAft>
                <a:spcPts val="700"/>
              </a:spcAft>
              <a:buNone/>
              <a:tabLst>
                <a:tab algn="l" pos="0"/>
              </a:tabLst>
            </a:pPr>
            <a:r>
              <a:rPr b="0" lang="en-US" sz="2600" spc="43" strike="noStrike">
                <a:solidFill>
                  <a:schemeClr val="lt1"/>
                </a:solidFill>
                <a:latin typeface="Franklin Gothic Medium"/>
                <a:ea typeface="Franklin Gothic Medium"/>
              </a:rPr>
              <a:t>Overview</a:t>
            </a:r>
            <a:endParaRPr b="0" lang="en-US" sz="2600" spc="-1" strike="noStrike">
              <a:solidFill>
                <a:srgbClr val="000000"/>
              </a:solidFill>
              <a:latin typeface="Arial"/>
            </a:endParaRPr>
          </a:p>
          <a:p>
            <a:pPr indent="0" defTabSz="914400">
              <a:lnSpc>
                <a:spcPct val="101000"/>
              </a:lnSpc>
              <a:spcBef>
                <a:spcPts val="700"/>
              </a:spcBef>
              <a:spcAft>
                <a:spcPts val="700"/>
              </a:spcAft>
              <a:buNone/>
              <a:tabLst>
                <a:tab algn="l" pos="0"/>
              </a:tabLst>
            </a:pPr>
            <a:r>
              <a:rPr b="0" lang="en-US" sz="2600" spc="43" strike="noStrike">
                <a:solidFill>
                  <a:schemeClr val="lt1"/>
                </a:solidFill>
                <a:latin typeface="Franklin Gothic Medium"/>
                <a:ea typeface="Franklin Gothic Medium"/>
              </a:rPr>
              <a:t>Benefits</a:t>
            </a:r>
            <a:endParaRPr b="0" lang="en-US" sz="2600" spc="-1" strike="noStrike">
              <a:solidFill>
                <a:srgbClr val="000000"/>
              </a:solidFill>
              <a:latin typeface="Arial"/>
            </a:endParaRPr>
          </a:p>
          <a:p>
            <a:pPr indent="0" defTabSz="914400">
              <a:lnSpc>
                <a:spcPct val="101000"/>
              </a:lnSpc>
              <a:spcBef>
                <a:spcPts val="700"/>
              </a:spcBef>
              <a:spcAft>
                <a:spcPts val="700"/>
              </a:spcAft>
              <a:buNone/>
              <a:tabLst>
                <a:tab algn="l" pos="0"/>
              </a:tabLst>
            </a:pPr>
            <a:r>
              <a:rPr b="0" lang="en-US" sz="2600" spc="43" strike="noStrike">
                <a:solidFill>
                  <a:schemeClr val="lt1"/>
                </a:solidFill>
                <a:latin typeface="Franklin Gothic Medium"/>
                <a:ea typeface="Franklin Gothic Medium"/>
              </a:rPr>
              <a:t>Demo</a:t>
            </a:r>
            <a:endParaRPr b="0" lang="en-US" sz="2600" spc="-1" strike="noStrike">
              <a:solidFill>
                <a:srgbClr val="000000"/>
              </a:solidFill>
              <a:latin typeface="Arial"/>
            </a:endParaRPr>
          </a:p>
        </p:txBody>
      </p:sp>
      <p:pic>
        <p:nvPicPr>
          <p:cNvPr id="76" name="Picture Placeholder 33" descr="A picture containing text, building, outdoor, sky"/>
          <p:cNvPicPr/>
          <p:nvPr/>
        </p:nvPicPr>
        <p:blipFill>
          <a:blip r:embed="rId1"/>
          <a:stretch/>
        </p:blipFill>
        <p:spPr>
          <a:xfrm>
            <a:off x="5297760" y="2265480"/>
            <a:ext cx="3478320" cy="3950280"/>
          </a:xfrm>
          <a:prstGeom prst="rect">
            <a:avLst/>
          </a:prstGeom>
          <a:ln w="0">
            <a:noFill/>
          </a:ln>
        </p:spPr>
      </p:pic>
      <p:pic>
        <p:nvPicPr>
          <p:cNvPr id="77" name="Picture Placeholder 21" descr="Picture of a train going through a city "/>
          <p:cNvPicPr/>
          <p:nvPr/>
        </p:nvPicPr>
        <p:blipFill>
          <a:blip r:embed="rId2"/>
          <a:stretch/>
        </p:blipFill>
        <p:spPr>
          <a:xfrm>
            <a:off x="8777160" y="2265480"/>
            <a:ext cx="3413520" cy="3950280"/>
          </a:xfrm>
          <a:prstGeom prst="rect">
            <a:avLst/>
          </a:prstGeom>
          <a:ln w="0">
            <a:noFill/>
          </a:ln>
        </p:spPr>
      </p:pic>
      <p:sp>
        <p:nvSpPr>
          <p:cNvPr id="78" name=""/>
          <p:cNvSpPr txBox="1"/>
          <p:nvPr/>
        </p:nvSpPr>
        <p:spPr>
          <a:xfrm>
            <a:off x="0" y="6256800"/>
            <a:ext cx="12115800" cy="457200"/>
          </a:xfrm>
          <a:prstGeom prst="rect">
            <a:avLst/>
          </a:prstGeom>
          <a:noFill/>
          <a:ln w="0">
            <a:noFill/>
          </a:ln>
        </p:spPr>
        <p:txBody>
          <a:bodyPr lIns="90000" rIns="90000" tIns="45000" bIns="45000" anchor="t">
            <a:noAutofit/>
          </a:bodyPr>
          <a:p>
            <a:pPr algn="ctr"/>
            <a:r>
              <a:rPr b="1" lang="en-US" sz="2200" spc="-1" strike="noStrike">
                <a:solidFill>
                  <a:srgbClr val="666666"/>
                </a:solidFill>
                <a:latin typeface="Arial"/>
              </a:rPr>
              <a:t>GITHUB</a:t>
            </a:r>
            <a:r>
              <a:rPr b="1" lang="en-US" sz="2200" spc="-1" strike="noStrike">
                <a:solidFill>
                  <a:srgbClr val="000000"/>
                </a:solidFill>
                <a:latin typeface="Arial"/>
              </a:rPr>
              <a:t> [ </a:t>
            </a:r>
            <a:r>
              <a:rPr b="1" lang="en-US" sz="2200" spc="-1" strike="noStrike">
                <a:solidFill>
                  <a:srgbClr val="000000"/>
                </a:solidFill>
                <a:latin typeface="Arial"/>
                <a:hlinkClick r:id="rId3"/>
              </a:rPr>
              <a:t>https://github.com/roberto-chan/bicep-intro</a:t>
            </a:r>
            <a:r>
              <a:rPr b="1" lang="en-US" sz="2200" spc="-1" strike="noStrike">
                <a:solidFill>
                  <a:srgbClr val="000000"/>
                </a:solidFill>
                <a:latin typeface="Arial"/>
              </a:rPr>
              <a:t> ]</a:t>
            </a:r>
            <a:endParaRPr b="1"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Picture Placeholder 14" descr="A brick wall with a word painted on it"/>
          <p:cNvPicPr/>
          <p:nvPr/>
        </p:nvPicPr>
        <p:blipFill>
          <a:blip r:embed="rId1"/>
          <a:stretch/>
        </p:blipFill>
        <p:spPr>
          <a:xfrm>
            <a:off x="6094440" y="0"/>
            <a:ext cx="3045240" cy="3427200"/>
          </a:xfrm>
          <a:prstGeom prst="rect">
            <a:avLst/>
          </a:prstGeom>
          <a:ln w="0">
            <a:noFill/>
          </a:ln>
        </p:spPr>
      </p:pic>
      <p:pic>
        <p:nvPicPr>
          <p:cNvPr id="80" name="Picture Placeholder 18" descr="A close-up of a building black and white"/>
          <p:cNvPicPr/>
          <p:nvPr/>
        </p:nvPicPr>
        <p:blipFill>
          <a:blip r:embed="rId2"/>
          <a:stretch/>
        </p:blipFill>
        <p:spPr>
          <a:xfrm>
            <a:off x="9148680" y="0"/>
            <a:ext cx="3047040" cy="3427920"/>
          </a:xfrm>
          <a:prstGeom prst="rect">
            <a:avLst/>
          </a:prstGeom>
          <a:ln w="0">
            <a:noFill/>
          </a:ln>
        </p:spPr>
      </p:pic>
      <p:pic>
        <p:nvPicPr>
          <p:cNvPr id="81" name="Picture Placeholder 20" descr="Picture of a train going through a city "/>
          <p:cNvPicPr/>
          <p:nvPr/>
        </p:nvPicPr>
        <p:blipFill>
          <a:blip r:embed="rId3"/>
          <a:stretch/>
        </p:blipFill>
        <p:spPr>
          <a:xfrm>
            <a:off x="6102360" y="3429000"/>
            <a:ext cx="6075720" cy="3427920"/>
          </a:xfrm>
          <a:prstGeom prst="rect">
            <a:avLst/>
          </a:prstGeom>
          <a:ln w="0">
            <a:noFill/>
          </a:ln>
        </p:spPr>
      </p:pic>
      <p:sp>
        <p:nvSpPr>
          <p:cNvPr id="82" name="PlaceHolder 1"/>
          <p:cNvSpPr>
            <a:spLocks noGrp="1"/>
          </p:cNvSpPr>
          <p:nvPr>
            <p:ph type="title"/>
          </p:nvPr>
        </p:nvSpPr>
        <p:spPr>
          <a:xfrm>
            <a:off x="1800" y="317520"/>
            <a:ext cx="6097320" cy="1406160"/>
          </a:xfrm>
          <a:prstGeom prst="rect">
            <a:avLst/>
          </a:prstGeom>
          <a:noFill/>
          <a:ln w="0">
            <a:noFill/>
          </a:ln>
        </p:spPr>
        <p:txBody>
          <a:bodyPr lIns="91440" rIns="91440" tIns="45720" bIns="45720" anchor="ctr">
            <a:normAutofit/>
          </a:bodyPr>
          <a:p>
            <a:pPr indent="0" algn="ctr" defTabSz="914400">
              <a:lnSpc>
                <a:spcPct val="101000"/>
              </a:lnSpc>
              <a:spcBef>
                <a:spcPts val="700"/>
              </a:spcBef>
              <a:spcAft>
                <a:spcPts val="700"/>
              </a:spcAft>
              <a:buNone/>
              <a:tabLst>
                <a:tab algn="l" pos="0"/>
              </a:tabLst>
            </a:pPr>
            <a:r>
              <a:rPr b="0" lang="en-US" sz="5400" spc="111" strike="noStrike" cap="all">
                <a:solidFill>
                  <a:schemeClr val="lt1"/>
                </a:solidFill>
                <a:latin typeface="Franklin Gothic Demi Cond"/>
              </a:rPr>
              <a:t>introduction</a:t>
            </a:r>
            <a:endParaRPr b="0" lang="en-US" sz="5400" spc="-1" strike="noStrike">
              <a:solidFill>
                <a:srgbClr val="000000"/>
              </a:solidFill>
              <a:latin typeface="Arial"/>
            </a:endParaRPr>
          </a:p>
        </p:txBody>
      </p:sp>
      <p:sp>
        <p:nvSpPr>
          <p:cNvPr id="83" name="TextBox 33"/>
          <p:cNvSpPr/>
          <p:nvPr/>
        </p:nvSpPr>
        <p:spPr>
          <a:xfrm>
            <a:off x="336600" y="-3455640"/>
            <a:ext cx="7583400" cy="363960"/>
          </a:xfrm>
          <a:prstGeom prst="rect">
            <a:avLst/>
          </a:prstGeom>
          <a:noFill/>
          <a:ln w="0">
            <a:solidFill>
              <a:srgbClr val="44f3ff"/>
            </a:solid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pc="-1" strike="noStrike">
                <a:solidFill>
                  <a:schemeClr val="lt1"/>
                </a:solidFill>
                <a:latin typeface="Franklin Gothic Medium"/>
              </a:rPr>
              <a:t>dfdsfsdffdfdfdfdf</a:t>
            </a:r>
            <a:endParaRPr b="0" lang="en-US" sz="1800" spc="-1" strike="noStrike">
              <a:solidFill>
                <a:srgbClr val="000000"/>
              </a:solidFill>
              <a:latin typeface="Arial"/>
            </a:endParaRPr>
          </a:p>
        </p:txBody>
      </p:sp>
      <p:sp>
        <p:nvSpPr>
          <p:cNvPr id="84" name="Content Placeholder 1"/>
          <p:cNvSpPr/>
          <p:nvPr/>
        </p:nvSpPr>
        <p:spPr>
          <a:xfrm>
            <a:off x="482400" y="2047680"/>
            <a:ext cx="5003280" cy="3438000"/>
          </a:xfrm>
          <a:prstGeom prst="rect">
            <a:avLst/>
          </a:prstGeom>
          <a:noFill/>
          <a:ln w="0">
            <a:noFill/>
          </a:ln>
        </p:spPr>
        <p:style>
          <a:lnRef idx="0"/>
          <a:fillRef idx="0"/>
          <a:effectRef idx="0"/>
          <a:fontRef idx="minor"/>
        </p:style>
        <p:txBody>
          <a:bodyPr lIns="90000" rIns="90000" tIns="45000" bIns="45000" anchor="ctr">
            <a:normAutofit/>
          </a:bodyPr>
          <a:p>
            <a:pPr defTabSz="914400">
              <a:lnSpc>
                <a:spcPct val="101000"/>
              </a:lnSpc>
              <a:spcBef>
                <a:spcPts val="700"/>
              </a:spcBef>
              <a:spcAft>
                <a:spcPts val="700"/>
              </a:spcAft>
              <a:tabLst>
                <a:tab algn="l" pos="0"/>
              </a:tabLst>
            </a:pPr>
            <a:r>
              <a:rPr b="0" lang="en-US" sz="2000" spc="43" strike="noStrike">
                <a:solidFill>
                  <a:schemeClr val="lt1"/>
                </a:solidFill>
                <a:latin typeface="Franklin Gothic Medium"/>
              </a:rPr>
              <a:t>Hello</a:t>
            </a:r>
            <a:r>
              <a:rPr b="0" lang="en-US" sz="2000" spc="43" strike="noStrike">
                <a:solidFill>
                  <a:schemeClr val="lt1"/>
                </a:solidFill>
                <a:latin typeface="Franklin Gothic Medium"/>
                <a:ea typeface="Franklin Gothic Medium"/>
              </a:rPr>
              <a:t>, everyone! </a:t>
            </a:r>
            <a:endParaRPr b="0" lang="en-US" sz="2000" spc="-1" strike="noStrike">
              <a:solidFill>
                <a:srgbClr val="000000"/>
              </a:solidFill>
              <a:latin typeface="Arial"/>
            </a:endParaRPr>
          </a:p>
          <a:p>
            <a:pPr defTabSz="914400">
              <a:lnSpc>
                <a:spcPct val="101000"/>
              </a:lnSpc>
              <a:spcBef>
                <a:spcPts val="700"/>
              </a:spcBef>
              <a:spcAft>
                <a:spcPts val="700"/>
              </a:spcAft>
              <a:tabLst>
                <a:tab algn="l" pos="0"/>
              </a:tabLst>
            </a:pPr>
            <a:r>
              <a:rPr b="0" lang="en-US" sz="2000" spc="43" strike="noStrike">
                <a:solidFill>
                  <a:schemeClr val="lt1"/>
                </a:solidFill>
                <a:latin typeface="Franklin Gothic Medium"/>
                <a:ea typeface="Franklin Gothic Medium"/>
              </a:rPr>
              <a:t>Today, we're exploring Azure Bicep, Microsoft's domain-specific language for deploying Azure resources. With Bicep, we can streamline infrastructure deployment, improve readability, and unlock the power of Infrastructure as Code in Azure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960120" y="317880"/>
            <a:ext cx="10267560" cy="16995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6600" spc="111" strike="noStrike" cap="all">
                <a:solidFill>
                  <a:schemeClr val="lt1"/>
                </a:solidFill>
                <a:latin typeface="Franklin Gothic Demi Cond"/>
              </a:rPr>
              <a:t>OVERVIEW</a:t>
            </a:r>
            <a:endParaRPr b="0" lang="en-US" sz="6600" spc="-1" strike="noStrike">
              <a:solidFill>
                <a:srgbClr val="000000"/>
              </a:solidFill>
              <a:latin typeface="Arial"/>
            </a:endParaRPr>
          </a:p>
        </p:txBody>
      </p:sp>
      <p:sp>
        <p:nvSpPr>
          <p:cNvPr id="86" name=""/>
          <p:cNvSpPr/>
          <p:nvPr/>
        </p:nvSpPr>
        <p:spPr>
          <a:xfrm>
            <a:off x="228600" y="2359440"/>
            <a:ext cx="11429280" cy="1369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Azure Bicep is a domain-specific language (DSL) designed for simplifying the deployment of Azure resources through Infrastructure as Code (IaC) practices. It serves as an abstraction layer on top of Azure Resource Manager (ARM) templates, offering a more intuitive and readable syntax for defining infrastructure configurations.</a:t>
            </a:r>
            <a:endParaRPr b="0" lang="en-US" sz="2000" spc="-1" strike="noStrike">
              <a:solidFill>
                <a:srgbClr val="000000"/>
              </a:solidFill>
              <a:latin typeface="Arial"/>
            </a:endParaRPr>
          </a:p>
        </p:txBody>
      </p:sp>
      <p:sp>
        <p:nvSpPr>
          <p:cNvPr id="87" name="Content Placeholder 2"/>
          <p:cNvSpPr/>
          <p:nvPr/>
        </p:nvSpPr>
        <p:spPr>
          <a:xfrm>
            <a:off x="228600" y="3594960"/>
            <a:ext cx="11657880" cy="3033720"/>
          </a:xfrm>
          <a:prstGeom prst="rect">
            <a:avLst/>
          </a:prstGeom>
          <a:noFill/>
          <a:ln w="0">
            <a:noFill/>
          </a:ln>
        </p:spPr>
        <p:style>
          <a:lnRef idx="0"/>
          <a:fillRef idx="0"/>
          <a:effectRef idx="0"/>
          <a:fontRef idx="minor"/>
        </p:style>
        <p:txBody>
          <a:bodyPr lIns="90000" rIns="90000" tIns="45000" bIns="45000" anchor="t">
            <a:normAutofit fontScale="93333"/>
          </a:bodyPr>
          <a:p>
            <a:pPr marL="432000" indent="-324000" defTabSz="914400">
              <a:lnSpc>
                <a:spcPct val="101000"/>
              </a:lnSpc>
              <a:spcBef>
                <a:spcPts val="1417"/>
              </a:spcBef>
              <a:buClr>
                <a:srgbClr val="000000"/>
              </a:buClr>
              <a:buSzPct val="45000"/>
              <a:buFont typeface="Wingdings" charset="2"/>
              <a:buChar char=""/>
            </a:pPr>
            <a:r>
              <a:rPr b="0" lang="en-US" sz="2000" spc="43" strike="noStrike">
                <a:solidFill>
                  <a:schemeClr val="dk1"/>
                </a:solidFill>
                <a:latin typeface="Franklin Gothic Medium"/>
              </a:rPr>
              <a:t>Declarative Syntax: Bicep uses a declarative syntax that allows you to express your desired Azure infrastructure state without specifying the implementation details. </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3" strike="noStrike">
                <a:solidFill>
                  <a:schemeClr val="dk1"/>
                </a:solidFill>
                <a:latin typeface="Franklin Gothic Medium"/>
              </a:rPr>
              <a:t>Readability: Bicep code is more human-readable and less verbose compared to JSON-based ARM templates, making it easier to understand and maintain. </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3" strike="noStrike">
                <a:solidFill>
                  <a:schemeClr val="dk1"/>
                </a:solidFill>
                <a:latin typeface="Franklin Gothic Medium"/>
              </a:rPr>
              <a:t>Modularity: Bicep supports modularization through the use of reusable modules, enabling code reuse and promoting best practices in infrastructure design.</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3" strike="noStrike">
                <a:solidFill>
                  <a:schemeClr val="dk1"/>
                </a:solidFill>
                <a:latin typeface="Franklin Gothic Medium"/>
              </a:rPr>
              <a:t>Integration: It seamlessly integrates with Azure CLI and Azure PowerShell, providing a unified experience for compiling and deploying Bicep files to Azure.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60120" y="317880"/>
            <a:ext cx="10267560" cy="16995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6600" spc="111" strike="noStrike" cap="all">
                <a:solidFill>
                  <a:schemeClr val="lt1"/>
                </a:solidFill>
                <a:latin typeface="Franklin Gothic Demi Cond"/>
              </a:rPr>
              <a:t>Benefits of Bicep</a:t>
            </a:r>
            <a:endParaRPr b="0" lang="en-US" sz="6600" spc="-1" strike="noStrike">
              <a:solidFill>
                <a:srgbClr val="000000"/>
              </a:solidFill>
              <a:latin typeface="Arial"/>
            </a:endParaRPr>
          </a:p>
        </p:txBody>
      </p:sp>
      <p:sp>
        <p:nvSpPr>
          <p:cNvPr id="89" name="Content Placeholder 5"/>
          <p:cNvSpPr/>
          <p:nvPr/>
        </p:nvSpPr>
        <p:spPr>
          <a:xfrm>
            <a:off x="228600" y="2514600"/>
            <a:ext cx="11657880" cy="4114080"/>
          </a:xfrm>
          <a:prstGeom prst="rect">
            <a:avLst/>
          </a:prstGeom>
          <a:noFill/>
          <a:ln w="0">
            <a:noFill/>
          </a:ln>
        </p:spPr>
        <p:style>
          <a:lnRef idx="0"/>
          <a:fillRef idx="0"/>
          <a:effectRef idx="0"/>
          <a:fontRef idx="minor"/>
        </p:style>
        <p:txBody>
          <a:bodyPr lIns="90000" rIns="90000" tIns="45000" bIns="45000" anchor="t">
            <a:normAutofit fontScale="89999" lnSpcReduction="10000"/>
          </a:bodyPr>
          <a:p>
            <a:pPr marL="432000" indent="-324000" defTabSz="914400">
              <a:lnSpc>
                <a:spcPct val="101000"/>
              </a:lnSpc>
              <a:spcBef>
                <a:spcPts val="1417"/>
              </a:spcBef>
              <a:buClr>
                <a:srgbClr val="000000"/>
              </a:buClr>
              <a:buSzPct val="45000"/>
              <a:buFont typeface="Wingdings" charset="2"/>
              <a:buChar char=""/>
            </a:pPr>
            <a:r>
              <a:rPr b="0" lang="en-US" sz="2000" spc="43" strike="noStrike">
                <a:solidFill>
                  <a:schemeClr val="dk1"/>
                </a:solidFill>
                <a:latin typeface="Franklin Gothic Medium"/>
                <a:ea typeface="DejaVu Sans"/>
              </a:rPr>
              <a:t>Simplified syntax compared to ARM templates.</a:t>
            </a:r>
            <a:endParaRPr b="0" lang="en-US" sz="2000" spc="-1" strike="noStrike">
              <a:solidFill>
                <a:srgbClr val="000000"/>
              </a:solidFill>
              <a:latin typeface="Arial"/>
            </a:endParaRPr>
          </a:p>
          <a:p>
            <a:pPr lvl="1" marL="864000" indent="-324000" defTabSz="914400">
              <a:lnSpc>
                <a:spcPct val="101000"/>
              </a:lnSpc>
              <a:spcBef>
                <a:spcPts val="1134"/>
              </a:spcBef>
              <a:buClr>
                <a:srgbClr val="000000"/>
              </a:buClr>
              <a:buSzPct val="75000"/>
              <a:buFont typeface="Symbol"/>
              <a:buChar char=""/>
            </a:pPr>
            <a:r>
              <a:rPr b="0" lang="en-US" sz="2000" spc="43" strike="noStrike">
                <a:solidFill>
                  <a:schemeClr val="dk1"/>
                </a:solidFill>
                <a:latin typeface="Franklin Gothic Medium"/>
                <a:ea typeface="DejaVu Sans"/>
              </a:rPr>
              <a:t>Bicep uses a cleaner, more human-readable syntax with fewer boilerplate code and curly braces.</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3" strike="noStrike">
                <a:solidFill>
                  <a:schemeClr val="dk1"/>
                </a:solidFill>
                <a:latin typeface="Franklin Gothic Medium"/>
                <a:ea typeface="DejaVu Sans"/>
              </a:rPr>
              <a:t>Improved readability and maintainability.</a:t>
            </a:r>
            <a:endParaRPr b="0" lang="en-US" sz="2000" spc="-1" strike="noStrike">
              <a:solidFill>
                <a:srgbClr val="000000"/>
              </a:solidFill>
              <a:latin typeface="Arial"/>
            </a:endParaRPr>
          </a:p>
          <a:p>
            <a:pPr lvl="1" marL="864000" indent="-324000" defTabSz="914400">
              <a:lnSpc>
                <a:spcPct val="101000"/>
              </a:lnSpc>
              <a:spcBef>
                <a:spcPts val="1134"/>
              </a:spcBef>
              <a:buClr>
                <a:srgbClr val="000000"/>
              </a:buClr>
              <a:buSzPct val="75000"/>
              <a:buFont typeface="Symbol"/>
              <a:buChar char=""/>
            </a:pPr>
            <a:r>
              <a:rPr b="0" lang="en-US" sz="2000" spc="43" strike="noStrike">
                <a:solidFill>
                  <a:schemeClr val="dk1"/>
                </a:solidFill>
                <a:latin typeface="Franklin Gothic Medium"/>
                <a:ea typeface="DejaVu Sans"/>
              </a:rPr>
              <a:t>Bicep code is easier to understand, navigate, and modify compared to complex JSON files.</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3" strike="noStrike">
                <a:solidFill>
                  <a:schemeClr val="dk1"/>
                </a:solidFill>
                <a:latin typeface="Franklin Gothic Medium"/>
                <a:ea typeface="DejaVu Sans"/>
              </a:rPr>
              <a:t>Supports reusable modules and configurations.</a:t>
            </a:r>
            <a:endParaRPr b="0" lang="en-US" sz="2000" spc="-1" strike="noStrike">
              <a:solidFill>
                <a:srgbClr val="000000"/>
              </a:solidFill>
              <a:latin typeface="Arial"/>
            </a:endParaRPr>
          </a:p>
          <a:p>
            <a:pPr lvl="1" marL="864000" indent="-324000" defTabSz="914400">
              <a:lnSpc>
                <a:spcPct val="101000"/>
              </a:lnSpc>
              <a:spcBef>
                <a:spcPts val="1134"/>
              </a:spcBef>
              <a:buClr>
                <a:srgbClr val="000000"/>
              </a:buClr>
              <a:buSzPct val="75000"/>
              <a:buFont typeface="Symbol"/>
              <a:buChar char=""/>
            </a:pPr>
            <a:r>
              <a:rPr b="0" lang="en-US" sz="2000" spc="43" strike="noStrike">
                <a:solidFill>
                  <a:schemeClr val="dk1"/>
                </a:solidFill>
                <a:latin typeface="Franklin Gothic Medium"/>
                <a:ea typeface="DejaVu Sans"/>
              </a:rPr>
              <a:t>Bicep allows defining reusable modules and configurations, promoting code reuse and modularity.</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3" strike="noStrike">
                <a:solidFill>
                  <a:schemeClr val="dk1"/>
                </a:solidFill>
                <a:latin typeface="Franklin Gothic Medium"/>
                <a:ea typeface="DejaVu Sans"/>
              </a:rPr>
              <a:t>Integrated with Azure CLI and Azure PowerShell.</a:t>
            </a:r>
            <a:endParaRPr b="0" lang="en-US" sz="2000" spc="-1" strike="noStrike">
              <a:solidFill>
                <a:srgbClr val="000000"/>
              </a:solidFill>
              <a:latin typeface="Arial"/>
            </a:endParaRPr>
          </a:p>
          <a:p>
            <a:pPr lvl="1" marL="864000" indent="-324000" defTabSz="914400">
              <a:lnSpc>
                <a:spcPct val="101000"/>
              </a:lnSpc>
              <a:spcBef>
                <a:spcPts val="1134"/>
              </a:spcBef>
              <a:buClr>
                <a:srgbClr val="000000"/>
              </a:buClr>
              <a:buSzPct val="75000"/>
              <a:buFont typeface="Symbol"/>
              <a:buChar char=""/>
            </a:pPr>
            <a:r>
              <a:rPr b="0" lang="en-US" sz="2000" spc="43" strike="noStrike">
                <a:solidFill>
                  <a:schemeClr val="dk1"/>
                </a:solidFill>
                <a:latin typeface="Franklin Gothic Medium"/>
                <a:ea typeface="DejaVu Sans"/>
              </a:rPr>
              <a:t>Bicep seamlessly integrates with Azure CLI and PowerShell, enabling easy compilation and deployment of Bicep files.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960120" y="317880"/>
            <a:ext cx="10267560" cy="16995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6600" spc="111" strike="noStrike" cap="all">
                <a:solidFill>
                  <a:schemeClr val="lt1"/>
                </a:solidFill>
                <a:latin typeface="Franklin Gothic Demi Cond"/>
              </a:rPr>
              <a:t>Demo</a:t>
            </a:r>
            <a:endParaRPr b="0" lang="en-US" sz="6600" spc="-1" strike="noStrike">
              <a:solidFill>
                <a:srgbClr val="000000"/>
              </a:solidFill>
              <a:latin typeface="Arial"/>
            </a:endParaRPr>
          </a:p>
        </p:txBody>
      </p:sp>
      <p:sp>
        <p:nvSpPr>
          <p:cNvPr id="91" name=""/>
          <p:cNvSpPr/>
          <p:nvPr/>
        </p:nvSpPr>
        <p:spPr>
          <a:xfrm>
            <a:off x="367920" y="2324520"/>
            <a:ext cx="9461160" cy="3161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targetScope = 'subscription'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@description('Name of the resource group to create.')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param rgName string</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@description('Azure Region the resource group will be created in.')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param rgLocation string = deployment().location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resource resourceGroup 'Microsoft.Resources/resourceGroups@2022-09-01' =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name: rgName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location: rgLocation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a:t>
            </a:r>
            <a:endParaRPr b="0" lang="en-US" sz="1800" spc="-1" strike="noStrike">
              <a:solidFill>
                <a:srgbClr val="000000"/>
              </a:solidFill>
              <a:latin typeface="Arial"/>
            </a:endParaRPr>
          </a:p>
        </p:txBody>
      </p:sp>
      <p:sp>
        <p:nvSpPr>
          <p:cNvPr id="92" name=""/>
          <p:cNvSpPr/>
          <p:nvPr/>
        </p:nvSpPr>
        <p:spPr>
          <a:xfrm>
            <a:off x="385200" y="5735160"/>
            <a:ext cx="10514880" cy="857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Referene for Bicep syntax and structure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https://learn.microsoft.com/en-us/azure/azure-resource-manager/bicep/file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914400" y="-438840"/>
            <a:ext cx="5170680" cy="2038320"/>
          </a:xfrm>
          <a:prstGeom prst="rect">
            <a:avLst/>
          </a:prstGeom>
          <a:noFill/>
          <a:ln w="0">
            <a:noFill/>
          </a:ln>
        </p:spPr>
        <p:txBody>
          <a:bodyPr lIns="91440" rIns="91440" tIns="45720" bIns="45720" anchor="b">
            <a:normAutofit/>
          </a:bodyPr>
          <a:p>
            <a:pPr indent="0" defTabSz="914400">
              <a:lnSpc>
                <a:spcPct val="101000"/>
              </a:lnSpc>
              <a:spcBef>
                <a:spcPts val="700"/>
              </a:spcBef>
              <a:spcAft>
                <a:spcPts val="700"/>
              </a:spcAft>
              <a:buNone/>
              <a:tabLst>
                <a:tab algn="l" pos="0"/>
              </a:tabLst>
            </a:pPr>
            <a:r>
              <a:rPr b="0" lang="en-US" sz="6600" spc="111" strike="noStrike" cap="all">
                <a:solidFill>
                  <a:schemeClr val="lt1"/>
                </a:solidFill>
                <a:latin typeface="Franklin Gothic Demi Cond"/>
              </a:rPr>
              <a:t>SUMMARY</a:t>
            </a:r>
            <a:endParaRPr b="0" lang="en-US" sz="6600" spc="-1" strike="noStrike">
              <a:solidFill>
                <a:srgbClr val="000000"/>
              </a:solidFill>
              <a:latin typeface="Arial"/>
            </a:endParaRPr>
          </a:p>
        </p:txBody>
      </p:sp>
      <p:sp>
        <p:nvSpPr>
          <p:cNvPr id="94" name="PlaceHolder 2"/>
          <p:cNvSpPr>
            <a:spLocks noGrp="1"/>
          </p:cNvSpPr>
          <p:nvPr>
            <p:ph/>
          </p:nvPr>
        </p:nvSpPr>
        <p:spPr>
          <a:xfrm>
            <a:off x="228600" y="1600200"/>
            <a:ext cx="5714280" cy="4621680"/>
          </a:xfrm>
          <a:prstGeom prst="rect">
            <a:avLst/>
          </a:prstGeom>
          <a:noFill/>
          <a:ln w="0">
            <a:noFill/>
          </a:ln>
        </p:spPr>
        <p:txBody>
          <a:bodyPr lIns="91440" rIns="91440" tIns="45720" bIns="45720" anchor="t">
            <a:noAutofit/>
          </a:bodyPr>
          <a:p>
            <a:pPr indent="0" defTabSz="914400">
              <a:lnSpc>
                <a:spcPct val="101000"/>
              </a:lnSpc>
              <a:spcBef>
                <a:spcPts val="700"/>
              </a:spcBef>
              <a:spcAft>
                <a:spcPts val="700"/>
              </a:spcAft>
              <a:buNone/>
              <a:tabLst>
                <a:tab algn="l" pos="0"/>
              </a:tabLst>
            </a:pPr>
            <a:r>
              <a:rPr b="0" lang="en-US" sz="2000" spc="43" strike="noStrike">
                <a:solidFill>
                  <a:schemeClr val="lt1"/>
                </a:solidFill>
                <a:latin typeface="Franklin Gothic Medium"/>
              </a:rPr>
              <a:t>Azure Bicep is a language designed to manage Infrastructure as Code (IaC) through its simplified syntax and seamless integration with Azure CLI and PowerShell. It promotes abstraction and modularity, Bicep enhances code readability and promotes best practices in Infrastructure as Code (IaC). With idempotent deployments and a focus on code reuse, Bicep empowers organizations to streamline their infrastructure management, improve collaboration, and accelerate deployment cycles, thereby maximizing the benefits of IaC in Azure.</a:t>
            </a:r>
            <a:endParaRPr b="0" lang="en-US" sz="2000" spc="-1" strike="noStrike">
              <a:solidFill>
                <a:srgbClr val="000000"/>
              </a:solidFill>
              <a:latin typeface="Arial"/>
            </a:endParaRPr>
          </a:p>
        </p:txBody>
      </p:sp>
      <p:pic>
        <p:nvPicPr>
          <p:cNvPr id="95" name="Picture Placeholder 17" descr="A brick wall with a word painted on it"/>
          <p:cNvPicPr/>
          <p:nvPr/>
        </p:nvPicPr>
        <p:blipFill>
          <a:blip r:embed="rId1"/>
          <a:stretch/>
        </p:blipFill>
        <p:spPr>
          <a:xfrm>
            <a:off x="6742080" y="639720"/>
            <a:ext cx="2197440" cy="2545200"/>
          </a:xfrm>
          <a:prstGeom prst="rect">
            <a:avLst/>
          </a:prstGeom>
          <a:ln w="0">
            <a:noFill/>
          </a:ln>
        </p:spPr>
      </p:pic>
      <p:pic>
        <p:nvPicPr>
          <p:cNvPr id="96" name="Picture Placeholder 19" descr="A picture containing text, building, outdoor, sky&#10;"/>
          <p:cNvPicPr/>
          <p:nvPr/>
        </p:nvPicPr>
        <p:blipFill>
          <a:blip r:embed="rId2"/>
          <a:stretch/>
        </p:blipFill>
        <p:spPr>
          <a:xfrm>
            <a:off x="9337680" y="638280"/>
            <a:ext cx="2197440" cy="2545200"/>
          </a:xfrm>
          <a:prstGeom prst="rect">
            <a:avLst/>
          </a:prstGeom>
          <a:ln w="0">
            <a:noFill/>
          </a:ln>
        </p:spPr>
      </p:pic>
      <p:pic>
        <p:nvPicPr>
          <p:cNvPr id="97" name="Picture Placeholder 21" descr="A picture containing building, outdoor, city, line&#10;"/>
          <p:cNvPicPr/>
          <p:nvPr/>
        </p:nvPicPr>
        <p:blipFill>
          <a:blip r:embed="rId3"/>
          <a:stretch/>
        </p:blipFill>
        <p:spPr>
          <a:xfrm>
            <a:off x="6742080" y="3668760"/>
            <a:ext cx="2197440" cy="2553120"/>
          </a:xfrm>
          <a:prstGeom prst="rect">
            <a:avLst/>
          </a:prstGeom>
          <a:ln w="0">
            <a:noFill/>
          </a:ln>
        </p:spPr>
      </p:pic>
      <p:pic>
        <p:nvPicPr>
          <p:cNvPr id="98" name="Picture Placeholder 24" descr="A close-up of a building"/>
          <p:cNvPicPr/>
          <p:nvPr/>
        </p:nvPicPr>
        <p:blipFill>
          <a:blip r:embed="rId4"/>
          <a:stretch/>
        </p:blipFill>
        <p:spPr>
          <a:xfrm>
            <a:off x="9337680" y="3668760"/>
            <a:ext cx="2197440" cy="25452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555080" y="3036600"/>
            <a:ext cx="7134840" cy="1699560"/>
          </a:xfrm>
          <a:prstGeom prst="rect">
            <a:avLst/>
          </a:prstGeom>
          <a:noFill/>
          <a:ln w="0">
            <a:noFill/>
          </a:ln>
        </p:spPr>
        <p:txBody>
          <a:bodyPr lIns="91440" rIns="91440" tIns="45720" bIns="45720" anchor="ctr">
            <a:noAutofit/>
          </a:bodyPr>
          <a:p>
            <a:pPr indent="0" defTabSz="914400">
              <a:lnSpc>
                <a:spcPct val="101000"/>
              </a:lnSpc>
              <a:spcBef>
                <a:spcPts val="700"/>
              </a:spcBef>
              <a:spcAft>
                <a:spcPts val="700"/>
              </a:spcAft>
              <a:buNone/>
              <a:tabLst>
                <a:tab algn="l" pos="0"/>
              </a:tabLst>
            </a:pPr>
            <a:r>
              <a:rPr b="0" lang="en-US" sz="6600" spc="111" strike="noStrike" cap="all">
                <a:solidFill>
                  <a:schemeClr val="lt1"/>
                </a:solidFill>
                <a:latin typeface="Franklin Gothic Demi Cond"/>
              </a:rPr>
              <a:t>THANK YOU</a:t>
            </a:r>
            <a:endParaRPr b="0" lang="en-US" sz="6600" spc="-1" strike="noStrike">
              <a:solidFill>
                <a:srgbClr val="000000"/>
              </a:solidFill>
              <a:latin typeface="Arial"/>
            </a:endParaRPr>
          </a:p>
        </p:txBody>
      </p:sp>
      <p:pic>
        <p:nvPicPr>
          <p:cNvPr id="100" name="Picture Placeholder 26" descr="Image of a typewriter with &quot;The End.&quot; typed on the paper. "/>
          <p:cNvPicPr/>
          <p:nvPr/>
        </p:nvPicPr>
        <p:blipFill>
          <a:blip r:embed="rId1"/>
          <a:stretch/>
        </p:blipFill>
        <p:spPr>
          <a:xfrm>
            <a:off x="-12960" y="1225440"/>
            <a:ext cx="4059000" cy="3950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6DA60BD-0042-4722-B671-D551884D1EED}">
  <ds:schemaRefs>
    <ds:schemaRef ds:uri="http://schemas.microsoft.com/sharepoint/v3/contenttype/forms"/>
  </ds:schemaRefs>
</ds:datastoreItem>
</file>

<file path=customXml/itemProps2.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_JuxtaposeVTI</Template>
  <TotalTime>128</TotalTime>
  <Application>LibreOffice/7.6.5.2$Linux_X86_64 LibreOffice_project/60$Build-2</Application>
  <AppVersion>15.0000</AppVersion>
  <Words>550</Words>
  <Paragraphs>106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2024-04-15T11:23:55Z</dcterms:created>
  <dc:creator/>
  <dc:description/>
  <dc:language>en-US</dc:language>
  <cp:lastModifiedBy/>
  <dcterms:modified xsi:type="dcterms:W3CDTF">2024-04-19T21:01:05Z</dcterms:modified>
  <cp:revision>169</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4</vt:i4>
  </property>
  <property fmtid="{D5CDD505-2E9C-101B-9397-08002B2CF9AE}" pid="4" name="PresentationFormat">
    <vt:lpwstr>Widescreen</vt:lpwstr>
  </property>
  <property fmtid="{D5CDD505-2E9C-101B-9397-08002B2CF9AE}" pid="5" name="Slides">
    <vt:i4>13</vt:i4>
  </property>
</Properties>
</file>