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12.xml.rels" ContentType="application/vnd.openxmlformats-package.relationships+xml"/>
  <Override PartName="/ppt/slideMasters/_rels/slideMaster6.xml.rels" ContentType="application/vnd.openxmlformats-package.relationships+xml"/>
  <Override PartName="/ppt/slideMasters/_rels/slideMaster11.xml.rels" ContentType="application/vnd.openxmlformats-package.relationships+xml"/>
  <Override PartName="/ppt/slideMasters/_rels/slideMaster5.xml.rels" ContentType="application/vnd.openxmlformats-package.relationships+xml"/>
  <Override PartName="/ppt/slideMasters/_rels/slideMaster10.xml.rels" ContentType="application/vnd.openxmlformats-package.relationships+xml"/>
  <Override PartName="/ppt/slideMasters/_rels/slideMaster4.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12.xml" ContentType="application/vnd.openxmlformats-officedocument.theme+xml"/>
  <Override PartName="/ppt/theme/theme3.xml" ContentType="application/vnd.openxmlformats-officedocument.theme+xml"/>
  <Override PartName="/ppt/theme/theme1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_rels/presentation.xml.rels" ContentType="application/vnd.openxmlformats-package.relationships+xml"/>
  <Override PartName="/ppt/notesMasters/_rels/notesMaster1.xml.rels" ContentType="application/vnd.openxmlformats-package.relationships+xml"/>
  <Override PartName="/ppt/notesMasters/notesMaster1.xml" ContentType="application/vnd.openxmlformats-officedocument.presentationml.notesMaster+xml"/>
  <Override PartName="/ppt/media/image1.png" ContentType="image/png"/>
  <Override PartName="/ppt/media/image2.jpeg" ContentType="image/jpeg"/>
  <Override PartName="/ppt/media/image3.jpeg" ContentType="image/jpeg"/>
  <Override PartName="/ppt/media/image4.jpeg" ContentType="image/jpeg"/>
  <Override PartName="/ppt/media/image5.jpeg" ContentType="image/jpeg"/>
  <Override PartName="/ppt/media/image10.jpeg" ContentType="image/jpeg"/>
  <Override PartName="/ppt/media/image6.jpeg" ContentType="image/jpeg"/>
  <Override PartName="/ppt/media/image11.jpeg" ContentType="image/jpeg"/>
  <Override PartName="/ppt/media/image7.jpeg" ContentType="image/jpeg"/>
  <Override PartName="/ppt/media/image8.jpeg" ContentType="image/jpeg"/>
  <Override PartName="/ppt/media/image9.jpeg" ContentType="image/jpeg"/>
  <Override PartName="/ppt/slides/slide1.xml" ContentType="application/vnd.openxmlformats-officedocument.presentationml.slide+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Slides/_rels/notesSlide8.xml.rels" ContentType="application/vnd.openxmlformats-package.relationships+xml"/>
  <Override PartName="/ppt/notesSlides/_rels/notesSlide7.xml.rels" ContentType="application/vnd.openxmlformats-package.relationships+xml"/>
  <Override PartName="/ppt/notesSlides/notesSlide7.xml" ContentType="application/vnd.openxmlformats-officedocument.presentationml.notesSlide+xml"/>
  <Override PartName="/ppt/notesSlides/notesSlide8.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Lst>
  <p:notesMasterIdLst>
    <p:notesMasterId r:id="rId14"/>
  </p:notesMasterIdLst>
  <p:sldIdLst>
    <p:sldId id="256" r:id="rId15"/>
    <p:sldId id="257" r:id="rId16"/>
    <p:sldId id="258" r:id="rId17"/>
    <p:sldId id="259" r:id="rId18"/>
    <p:sldId id="260" r:id="rId19"/>
    <p:sldId id="261" r:id="rId20"/>
    <p:sldId id="262" r:id="rId21"/>
    <p:sldId id="263" r:id="rId22"/>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notesMaster" Target="notesMasters/notesMaster1.xml"/><Relationship Id="rId15" Type="http://schemas.openxmlformats.org/officeDocument/2006/relationships/slide" Target="slides/slide1.xml"/><Relationship Id="rId16" Type="http://schemas.openxmlformats.org/officeDocument/2006/relationships/slide" Target="slides/slide2.xml"/><Relationship Id="rId17" Type="http://schemas.openxmlformats.org/officeDocument/2006/relationships/slide" Target="slides/slide3.xml"/><Relationship Id="rId18" Type="http://schemas.openxmlformats.org/officeDocument/2006/relationships/slide" Target="slides/slide4.xml"/><Relationship Id="rId19" Type="http://schemas.openxmlformats.org/officeDocument/2006/relationships/slide" Target="slides/slide5.xml"/><Relationship Id="rId20" Type="http://schemas.openxmlformats.org/officeDocument/2006/relationships/slide" Target="slides/slide6.xml"/><Relationship Id="rId21" Type="http://schemas.openxmlformats.org/officeDocument/2006/relationships/slide" Target="slides/slide7.xml"/><Relationship Id="rId22" Type="http://schemas.openxmlformats.org/officeDocument/2006/relationships/slide" Target="slides/slide8.xml"/><Relationship Id="rId23"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r>
              <a:rPr b="0" lang="en-US" sz="4400" spc="-1" strike="noStrike">
                <a:solidFill>
                  <a:srgbClr val="000000"/>
                </a:solidFill>
                <a:latin typeface="Arial"/>
              </a:rPr>
              <a:t>Click to move the slide</a:t>
            </a:r>
            <a:endParaRPr b="0" lang="en-US" sz="4400" spc="-1" strike="noStrike">
              <a:solidFill>
                <a:srgbClr val="000000"/>
              </a:solidFill>
              <a:latin typeface="Arial"/>
            </a:endParaRPr>
          </a:p>
        </p:txBody>
      </p:sp>
      <p:sp>
        <p:nvSpPr>
          <p:cNvPr id="66"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67"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68" name="PlaceHolder 4"/>
          <p:cNvSpPr>
            <a:spLocks noGrp="1"/>
          </p:cNvSpPr>
          <p:nvPr>
            <p:ph type="dt" idx="29"/>
          </p:nvPr>
        </p:nvSpPr>
        <p:spPr>
          <a:xfrm>
            <a:off x="4278960" y="0"/>
            <a:ext cx="3280680" cy="53424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69" name="PlaceHolder 5"/>
          <p:cNvSpPr>
            <a:spLocks noGrp="1"/>
          </p:cNvSpPr>
          <p:nvPr>
            <p:ph type="ftr" idx="30"/>
          </p:nvPr>
        </p:nvSpPr>
        <p:spPr>
          <a:xfrm>
            <a:off x="0" y="10157400"/>
            <a:ext cx="3280680" cy="53424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70" name="PlaceHolder 6"/>
          <p:cNvSpPr>
            <a:spLocks noGrp="1"/>
          </p:cNvSpPr>
          <p:nvPr>
            <p:ph type="sldNum" idx="31"/>
          </p:nvPr>
        </p:nvSpPr>
        <p:spPr>
          <a:xfrm>
            <a:off x="4278960" y="10157400"/>
            <a:ext cx="3280680" cy="53424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613C4AA6-9B59-465F-A550-66BD78A8C72B}"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type="sldImg"/>
          </p:nvPr>
        </p:nvSpPr>
        <p:spPr>
          <a:xfrm>
            <a:off x="685800" y="1143000"/>
            <a:ext cx="5484960" cy="3084840"/>
          </a:xfrm>
          <a:prstGeom prst="rect">
            <a:avLst/>
          </a:prstGeom>
          <a:ln w="0">
            <a:noFill/>
          </a:ln>
        </p:spPr>
      </p:sp>
      <p:sp>
        <p:nvSpPr>
          <p:cNvPr id="102" name="PlaceHolder 2"/>
          <p:cNvSpPr>
            <a:spLocks noGrp="1"/>
          </p:cNvSpPr>
          <p:nvPr>
            <p:ph type="body"/>
          </p:nvPr>
        </p:nvSpPr>
        <p:spPr>
          <a:xfrm>
            <a:off x="685800" y="4400640"/>
            <a:ext cx="5484960" cy="359892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103" name="PlaceHolder 3"/>
          <p:cNvSpPr>
            <a:spLocks noGrp="1"/>
          </p:cNvSpPr>
          <p:nvPr>
            <p:ph type="sldNum" idx="32"/>
          </p:nvPr>
        </p:nvSpPr>
        <p:spPr>
          <a:xfrm>
            <a:off x="3884760" y="8685360"/>
            <a:ext cx="2970360" cy="45720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pc="-1" strike="noStrike">
                <a:solidFill>
                  <a:srgbClr val="000000"/>
                </a:solidFill>
                <a:latin typeface="Times New Roman"/>
              </a:defRPr>
            </a:lvl1pPr>
          </a:lstStyle>
          <a:p>
            <a:pPr indent="0" algn="r">
              <a:lnSpc>
                <a:spcPct val="100000"/>
              </a:lnSpc>
              <a:buNone/>
              <a:tabLst>
                <a:tab algn="l" pos="0"/>
              </a:tabLst>
            </a:pPr>
            <a:fld id="{1963F82F-8792-410B-9446-8A18456FD95B}"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sldImg"/>
          </p:nvPr>
        </p:nvSpPr>
        <p:spPr>
          <a:xfrm>
            <a:off x="685800" y="1143000"/>
            <a:ext cx="5484960" cy="3084840"/>
          </a:xfrm>
          <a:prstGeom prst="rect">
            <a:avLst/>
          </a:prstGeom>
          <a:ln w="0">
            <a:noFill/>
          </a:ln>
        </p:spPr>
      </p:sp>
      <p:sp>
        <p:nvSpPr>
          <p:cNvPr id="105" name="PlaceHolder 2"/>
          <p:cNvSpPr>
            <a:spLocks noGrp="1"/>
          </p:cNvSpPr>
          <p:nvPr>
            <p:ph type="body"/>
          </p:nvPr>
        </p:nvSpPr>
        <p:spPr>
          <a:xfrm>
            <a:off x="685800" y="4400640"/>
            <a:ext cx="5484960" cy="359892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106" name="PlaceHolder 3"/>
          <p:cNvSpPr>
            <a:spLocks noGrp="1"/>
          </p:cNvSpPr>
          <p:nvPr>
            <p:ph type="sldNum" idx="33"/>
          </p:nvPr>
        </p:nvSpPr>
        <p:spPr>
          <a:xfrm>
            <a:off x="3884760" y="8685360"/>
            <a:ext cx="2970360" cy="45720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pc="-1" strike="noStrike">
                <a:solidFill>
                  <a:srgbClr val="000000"/>
                </a:solidFill>
                <a:latin typeface="Times New Roman"/>
              </a:defRPr>
            </a:lvl1pPr>
          </a:lstStyle>
          <a:p>
            <a:pPr indent="0" algn="r">
              <a:lnSpc>
                <a:spcPct val="100000"/>
              </a:lnSpc>
              <a:buNone/>
              <a:tabLst>
                <a:tab algn="l" pos="0"/>
              </a:tabLst>
            </a:pPr>
            <a:fld id="{762F78DF-2426-4907-8476-24F8F09677A1}"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20"/>
          </p:nvPr>
        </p:nvSpPr>
        <p:spPr/>
        <p:txBody>
          <a:bodyPr/>
          <a:p>
            <a:r>
              <a:t>Footer</a:t>
            </a:r>
          </a:p>
        </p:txBody>
      </p:sp>
      <p:sp>
        <p:nvSpPr>
          <p:cNvPr id="3" name="PlaceHolder 2"/>
          <p:cNvSpPr>
            <a:spLocks noGrp="1"/>
          </p:cNvSpPr>
          <p:nvPr>
            <p:ph type="sldNum" idx="21"/>
          </p:nvPr>
        </p:nvSpPr>
        <p:spPr/>
        <p:txBody>
          <a:bodyPr/>
          <a:p>
            <a:fld id="{CAC3EC9A-90E1-4C6C-B882-5EB1E270B1F1}" type="slidenum">
              <a:t>&lt;#&gt;</a:t>
            </a:fld>
          </a:p>
        </p:txBody>
      </p:sp>
      <p:sp>
        <p:nvSpPr>
          <p:cNvPr id="4" name="PlaceHolder 3"/>
          <p:cNvSpPr>
            <a:spLocks noGrp="1"/>
          </p:cNvSpPr>
          <p:nvPr>
            <p:ph type="dt" idx="22"/>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3 column ">
    <p:spTree>
      <p:nvGrpSpPr>
        <p:cNvPr id="1" name=""/>
        <p:cNvGrpSpPr/>
        <p:nvPr/>
      </p:nvGrpSpPr>
      <p:grpSpPr>
        <a:xfrm>
          <a:off x="0" y="0"/>
          <a:ext cx="0" cy="0"/>
          <a:chOff x="0" y="0"/>
          <a:chExt cx="0" cy="0"/>
        </a:xfrm>
      </p:grpSpPr>
      <p:sp>
        <p:nvSpPr>
          <p:cNvPr id="2" name="PlaceHolder 1"/>
          <p:cNvSpPr>
            <a:spLocks noGrp="1"/>
          </p:cNvSpPr>
          <p:nvPr>
            <p:ph type="ftr" idx="23"/>
          </p:nvPr>
        </p:nvSpPr>
        <p:spPr/>
        <p:txBody>
          <a:bodyPr/>
          <a:p>
            <a:r>
              <a:t>Footer</a:t>
            </a:r>
          </a:p>
        </p:txBody>
      </p:sp>
      <p:sp>
        <p:nvSpPr>
          <p:cNvPr id="3" name="PlaceHolder 2"/>
          <p:cNvSpPr>
            <a:spLocks noGrp="1"/>
          </p:cNvSpPr>
          <p:nvPr>
            <p:ph type="sldNum" idx="24"/>
          </p:nvPr>
        </p:nvSpPr>
        <p:spPr/>
        <p:txBody>
          <a:bodyPr/>
          <a:p>
            <a:fld id="{3845B270-D064-4D82-B745-78D09F4FCF2F}" type="slidenum">
              <a:t>&lt;#&gt;</a:t>
            </a:fld>
          </a:p>
        </p:txBody>
      </p:sp>
      <p:sp>
        <p:nvSpPr>
          <p:cNvPr id="4" name="PlaceHolder 3"/>
          <p:cNvSpPr>
            <a:spLocks noGrp="1"/>
          </p:cNvSpPr>
          <p:nvPr>
            <p:ph type="dt" idx="25"/>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_">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4"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26"/>
          </p:nvPr>
        </p:nvSpPr>
        <p:spPr/>
        <p:txBody>
          <a:bodyPr/>
          <a:p>
            <a:r>
              <a:t>Footer</a:t>
            </a:r>
          </a:p>
        </p:txBody>
      </p:sp>
      <p:sp>
        <p:nvSpPr>
          <p:cNvPr id="5" name="PlaceHolder 4"/>
          <p:cNvSpPr>
            <a:spLocks noGrp="1"/>
          </p:cNvSpPr>
          <p:nvPr>
            <p:ph type="sldNum" idx="27"/>
          </p:nvPr>
        </p:nvSpPr>
        <p:spPr/>
        <p:txBody>
          <a:bodyPr/>
          <a:p>
            <a:fld id="{4894CF26-225B-4D52-BE19-02FF3987934B}" type="slidenum">
              <a:t>&lt;#&gt;</a:t>
            </a:fld>
          </a:p>
        </p:txBody>
      </p:sp>
      <p:sp>
        <p:nvSpPr>
          <p:cNvPr id="6" name="PlaceHolder 5"/>
          <p:cNvSpPr>
            <a:spLocks noGrp="1"/>
          </p:cNvSpPr>
          <p:nvPr>
            <p:ph type="dt" idx="28"/>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ummary">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E8C642DD-6717-4317-9D4F-E81598FF53B5}"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losing">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64D08A59-6656-4556-A8BB-15D2DB3188DF}"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Agenda">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B8602769-AED0-438F-BDA3-291000B28A84}" type="slidenum">
              <a:t>&lt;#&gt;</a:t>
            </a:fld>
          </a:p>
        </p:txBody>
      </p:sp>
      <p:sp>
        <p:nvSpPr>
          <p:cNvPr id="4" name="PlaceHolder 3"/>
          <p:cNvSpPr>
            <a:spLocks noGrp="1"/>
          </p:cNvSpPr>
          <p:nvPr>
            <p:ph type="dt" idx="9"/>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Introduction">
    <p:spTree>
      <p:nvGrpSpPr>
        <p:cNvPr id="1" name=""/>
        <p:cNvGrpSpPr/>
        <p:nvPr/>
      </p:nvGrpSpPr>
      <p:grpSpPr>
        <a:xfrm>
          <a:off x="0" y="0"/>
          <a:ext cx="0" cy="0"/>
          <a:chOff x="0" y="0"/>
          <a:chExt cx="0" cy="0"/>
        </a:xfrm>
      </p:grpSpPr>
      <p:sp>
        <p:nvSpPr>
          <p:cNvPr id="2" name="PlaceHolder 1"/>
          <p:cNvSpPr>
            <a:spLocks noGrp="1"/>
          </p:cNvSpPr>
          <p:nvPr>
            <p:ph type="sldNum" idx="10"/>
          </p:nvPr>
        </p:nvSpPr>
        <p:spPr/>
        <p:txBody>
          <a:bodyPr/>
          <a:p>
            <a:fld id="{DDA32824-6091-4610-A43A-53FACA4C2610}" type="slidenum">
              <a:t>&lt;#&gt;</a:t>
            </a:fld>
          </a:p>
        </p:txBody>
      </p:sp>
      <p:sp>
        <p:nvSpPr>
          <p:cNvPr id="3" name="PlaceHolder 2"/>
          <p:cNvSpPr>
            <a:spLocks noGrp="1"/>
          </p:cNvSpPr>
          <p:nvPr>
            <p:ph type="dt" idx="1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break">
    <p:spTree>
      <p:nvGrpSpPr>
        <p:cNvPr id="1" name=""/>
        <p:cNvGrpSpPr/>
        <p:nvPr/>
      </p:nvGrpSpPr>
      <p:grpSpPr>
        <a:xfrm>
          <a:off x="0" y="0"/>
          <a:ext cx="0" cy="0"/>
          <a:chOff x="0" y="0"/>
          <a:chExt cx="0" cy="0"/>
        </a:xfrm>
      </p:grpSpPr>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2"/>
          </p:nvPr>
        </p:nvSpPr>
        <p:spPr/>
        <p:txBody>
          <a:bodyPr/>
          <a:p>
            <a:r>
              <a:t>Footer</a:t>
            </a:r>
          </a:p>
        </p:txBody>
      </p:sp>
      <p:sp>
        <p:nvSpPr>
          <p:cNvPr id="5" name="PlaceHolder 4"/>
          <p:cNvSpPr>
            <a:spLocks noGrp="1"/>
          </p:cNvSpPr>
          <p:nvPr>
            <p:ph type="sldNum" idx="13"/>
          </p:nvPr>
        </p:nvSpPr>
        <p:spPr/>
        <p:txBody>
          <a:bodyPr/>
          <a:p>
            <a:fld id="{27EF2A3C-AE0F-43FE-97B4-38B3BCCEC893}" type="slidenum">
              <a:t>&lt;#&gt;</a:t>
            </a:fld>
          </a:p>
        </p:txBody>
      </p:sp>
      <p:sp>
        <p:nvSpPr>
          <p:cNvPr id="6" name="PlaceHolder 5"/>
          <p:cNvSpPr>
            <a:spLocks noGrp="1"/>
          </p:cNvSpPr>
          <p:nvPr>
            <p:ph type="dt" idx="14"/>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Quote">
    <p:spTree>
      <p:nvGrpSpPr>
        <p:cNvPr id="1" name=""/>
        <p:cNvGrpSpPr/>
        <p:nvPr/>
      </p:nvGrpSpPr>
      <p:grpSpPr>
        <a:xfrm>
          <a:off x="0" y="0"/>
          <a:ext cx="0" cy="0"/>
          <a:chOff x="0" y="0"/>
          <a:chExt cx="0" cy="0"/>
        </a:xfrm>
      </p:grpSpPr>
      <p:sp>
        <p:nvSpPr>
          <p:cNvPr id="2" name="PlaceHolder 1"/>
          <p:cNvSpPr>
            <a:spLocks noGrp="1"/>
          </p:cNvSpPr>
          <p:nvPr>
            <p:ph type="sldNum" idx="15"/>
          </p:nvPr>
        </p:nvSpPr>
        <p:spPr/>
        <p:txBody>
          <a:bodyPr/>
          <a:p>
            <a:fld id="{C071A4F6-491D-4DA4-9280-D96E149C0A72}" type="slidenum">
              <a:t>&lt;#&gt;</a:t>
            </a:fld>
          </a:p>
        </p:txBody>
      </p:sp>
      <p:sp>
        <p:nvSpPr>
          <p:cNvPr id="3" name="PlaceHolder 2"/>
          <p:cNvSpPr>
            <a:spLocks noGrp="1"/>
          </p:cNvSpPr>
          <p:nvPr>
            <p:ph type="dt" idx="16"/>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eam">
    <p:spTree>
      <p:nvGrpSpPr>
        <p:cNvPr id="1" name=""/>
        <p:cNvGrpSpPr/>
        <p:nvPr/>
      </p:nvGrpSpPr>
      <p:grpSpPr>
        <a:xfrm>
          <a:off x="0" y="0"/>
          <a:ext cx="0" cy="0"/>
          <a:chOff x="0" y="0"/>
          <a:chExt cx="0" cy="0"/>
        </a:xfrm>
      </p:grpSpPr>
      <p:sp>
        <p:nvSpPr>
          <p:cNvPr id="2" name="PlaceHolder 1"/>
          <p:cNvSpPr>
            <a:spLocks noGrp="1"/>
          </p:cNvSpPr>
          <p:nvPr>
            <p:ph type="ftr" idx="17"/>
          </p:nvPr>
        </p:nvSpPr>
        <p:spPr/>
        <p:txBody>
          <a:bodyPr/>
          <a:p>
            <a:r>
              <a:t>Footer</a:t>
            </a:r>
          </a:p>
        </p:txBody>
      </p:sp>
      <p:sp>
        <p:nvSpPr>
          <p:cNvPr id="3" name="PlaceHolder 2"/>
          <p:cNvSpPr>
            <a:spLocks noGrp="1"/>
          </p:cNvSpPr>
          <p:nvPr>
            <p:ph type="sldNum" idx="18"/>
          </p:nvPr>
        </p:nvSpPr>
        <p:spPr/>
        <p:txBody>
          <a:bodyPr/>
          <a:p>
            <a:fld id="{B8C2B186-BF00-4312-A3AC-FB992827DF4F}" type="slidenum">
              <a:t>&lt;#&gt;</a:t>
            </a:fld>
          </a:p>
        </p:txBody>
      </p:sp>
      <p:sp>
        <p:nvSpPr>
          <p:cNvPr id="4" name="PlaceHolder 3"/>
          <p:cNvSpPr>
            <a:spLocks noGrp="1"/>
          </p:cNvSpPr>
          <p:nvPr>
            <p:ph type="dt" idx="19"/>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Rectangle 7" hidden="1"/>
          <p:cNvSpPr/>
          <p:nvPr/>
        </p:nvSpPr>
        <p:spPr>
          <a:xfrm>
            <a:off x="0" y="0"/>
            <a:ext cx="12190680" cy="22636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Franklin Gothic Medium"/>
            </a:endParaRPr>
          </a:p>
        </p:txBody>
      </p:sp>
      <p:sp>
        <p:nvSpPr>
          <p:cNvPr id="1" name="Rectangle 9">
            <a:extLst>
              <a:ext uri="{C183D7F6-B498-43B3-948B-1728B52AA6E4}">
                <adec:decorative xmlns:adec="http://schemas.microsoft.com/office/drawing/2017/decorative" val="1"/>
              </a:ext>
            </a:extLst>
          </p:cNvPr>
          <p:cNvSpPr/>
          <p:nvPr/>
        </p:nvSpPr>
        <p:spPr>
          <a:xfrm>
            <a:off x="0" y="0"/>
            <a:ext cx="7531560" cy="6856560"/>
          </a:xfrm>
          <a:prstGeom prst="rect">
            <a:avLst/>
          </a:prstGeom>
          <a:solidFill>
            <a:schemeClr val="tx1"/>
          </a:solidFill>
          <a:ln>
            <a:solidFill>
              <a:srgbClr val="b86f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Franklin Gothic Medium"/>
            </a:endParaRPr>
          </a:p>
        </p:txBody>
      </p:sp>
      <p:sp>
        <p:nvSpPr>
          <p:cNvPr id="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3"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9" name="Rectangle 7"/>
          <p:cNvSpPr/>
          <p:nvPr/>
        </p:nvSpPr>
        <p:spPr>
          <a:xfrm>
            <a:off x="0" y="0"/>
            <a:ext cx="12190680" cy="22636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Franklin Gothic Medium"/>
            </a:endParaRPr>
          </a:p>
        </p:txBody>
      </p:sp>
      <p:sp>
        <p:nvSpPr>
          <p:cNvPr id="50" name="PlaceHolder 1"/>
          <p:cNvSpPr>
            <a:spLocks noGrp="1"/>
          </p:cNvSpPr>
          <p:nvPr>
            <p:ph type="ftr" idx="20"/>
          </p:nvPr>
        </p:nvSpPr>
        <p:spPr>
          <a:xfrm>
            <a:off x="960120" y="6356520"/>
            <a:ext cx="3592080" cy="36360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51" name="PlaceHolder 2"/>
          <p:cNvSpPr>
            <a:spLocks noGrp="1"/>
          </p:cNvSpPr>
          <p:nvPr>
            <p:ph type="sldNum" idx="21"/>
          </p:nvPr>
        </p:nvSpPr>
        <p:spPr>
          <a:xfrm>
            <a:off x="10296000" y="6356520"/>
            <a:ext cx="93132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solidFill>
                <a:latin typeface="Franklin Gothic Medium"/>
              </a:defRPr>
            </a:lvl1pPr>
          </a:lstStyle>
          <a:p>
            <a:pPr indent="0" algn="r" defTabSz="914400">
              <a:lnSpc>
                <a:spcPct val="100000"/>
              </a:lnSpc>
              <a:buNone/>
              <a:tabLst>
                <a:tab algn="l" pos="0"/>
              </a:tabLst>
            </a:pPr>
            <a:fld id="{46689D5C-5F52-499F-B162-08F196FCA1B1}" type="slidenum">
              <a:rPr b="0" lang="en-US" sz="1200" spc="-1" strike="noStrike">
                <a:solidFill>
                  <a:schemeClr val="dk1"/>
                </a:solidFill>
                <a:latin typeface="Franklin Gothic Medium"/>
              </a:rPr>
              <a:t>&lt;number&gt;</a:t>
            </a:fld>
            <a:endParaRPr b="0" lang="en-US" sz="1200" spc="-1" strike="noStrike">
              <a:solidFill>
                <a:srgbClr val="000000"/>
              </a:solidFill>
              <a:latin typeface="Times New Roman"/>
            </a:endParaRPr>
          </a:p>
        </p:txBody>
      </p:sp>
      <p:sp>
        <p:nvSpPr>
          <p:cNvPr id="52" name="PlaceHolder 3"/>
          <p:cNvSpPr>
            <a:spLocks noGrp="1"/>
          </p:cNvSpPr>
          <p:nvPr>
            <p:ph type="dt" idx="22"/>
          </p:nvPr>
        </p:nvSpPr>
        <p:spPr>
          <a:xfrm>
            <a:off x="4477680" y="6356520"/>
            <a:ext cx="3235680" cy="36360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3" name="Rectangle 7"/>
          <p:cNvSpPr/>
          <p:nvPr/>
        </p:nvSpPr>
        <p:spPr>
          <a:xfrm>
            <a:off x="0" y="0"/>
            <a:ext cx="12190680" cy="22636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Franklin Gothic Medium"/>
            </a:endParaRPr>
          </a:p>
        </p:txBody>
      </p:sp>
      <p:sp>
        <p:nvSpPr>
          <p:cNvPr id="54" name="PlaceHolder 1"/>
          <p:cNvSpPr>
            <a:spLocks noGrp="1"/>
          </p:cNvSpPr>
          <p:nvPr>
            <p:ph type="ftr" idx="23"/>
          </p:nvPr>
        </p:nvSpPr>
        <p:spPr>
          <a:xfrm>
            <a:off x="960120" y="6356520"/>
            <a:ext cx="3416400" cy="36360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55" name="PlaceHolder 2"/>
          <p:cNvSpPr>
            <a:spLocks noGrp="1"/>
          </p:cNvSpPr>
          <p:nvPr>
            <p:ph type="sldNum" idx="24"/>
          </p:nvPr>
        </p:nvSpPr>
        <p:spPr>
          <a:xfrm>
            <a:off x="10296000" y="6356520"/>
            <a:ext cx="93132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solidFill>
                <a:latin typeface="Franklin Gothic Medium"/>
              </a:defRPr>
            </a:lvl1pPr>
          </a:lstStyle>
          <a:p>
            <a:pPr indent="0" algn="r" defTabSz="914400">
              <a:lnSpc>
                <a:spcPct val="100000"/>
              </a:lnSpc>
              <a:buNone/>
              <a:tabLst>
                <a:tab algn="l" pos="0"/>
              </a:tabLst>
            </a:pPr>
            <a:fld id="{3E3A3B18-7D20-4C8C-81CA-1BCDB1B5B6DA}" type="slidenum">
              <a:rPr b="0" lang="en-US" sz="1200" spc="-1" strike="noStrike">
                <a:solidFill>
                  <a:schemeClr val="dk1"/>
                </a:solidFill>
                <a:latin typeface="Franklin Gothic Medium"/>
              </a:rPr>
              <a:t>&lt;number&gt;</a:t>
            </a:fld>
            <a:endParaRPr b="0" lang="en-US" sz="1200" spc="-1" strike="noStrike">
              <a:solidFill>
                <a:srgbClr val="000000"/>
              </a:solidFill>
              <a:latin typeface="Times New Roman"/>
            </a:endParaRPr>
          </a:p>
        </p:txBody>
      </p:sp>
      <p:sp>
        <p:nvSpPr>
          <p:cNvPr id="56" name="PlaceHolder 3"/>
          <p:cNvSpPr>
            <a:spLocks noGrp="1"/>
          </p:cNvSpPr>
          <p:nvPr>
            <p:ph type="dt" idx="25"/>
          </p:nvPr>
        </p:nvSpPr>
        <p:spPr>
          <a:xfrm>
            <a:off x="4477680" y="6356520"/>
            <a:ext cx="3235680" cy="36360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7" name="Rectangle 7"/>
          <p:cNvSpPr/>
          <p:nvPr/>
        </p:nvSpPr>
        <p:spPr>
          <a:xfrm>
            <a:off x="0" y="0"/>
            <a:ext cx="12190680" cy="22636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endParaRPr b="0" lang="en-US" sz="1800" spc="-1" strike="noStrike">
              <a:solidFill>
                <a:schemeClr val="lt1"/>
              </a:solidFill>
              <a:latin typeface="Franklin Gothic Medium"/>
              <a:ea typeface="DejaVu Sans"/>
            </a:endParaRPr>
          </a:p>
        </p:txBody>
      </p:sp>
      <p:sp>
        <p:nvSpPr>
          <p:cNvPr id="58"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59"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60" name="PlaceHolder 3"/>
          <p:cNvSpPr>
            <a:spLocks noGrp="1"/>
          </p:cNvSpPr>
          <p:nvPr>
            <p:ph type="ftr" idx="26"/>
          </p:nvPr>
        </p:nvSpPr>
        <p:spPr>
          <a:xfrm>
            <a:off x="960120" y="6356520"/>
            <a:ext cx="3235680" cy="36360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61" name="PlaceHolder 4"/>
          <p:cNvSpPr>
            <a:spLocks noGrp="1"/>
          </p:cNvSpPr>
          <p:nvPr>
            <p:ph type="sldNum" idx="27"/>
          </p:nvPr>
        </p:nvSpPr>
        <p:spPr>
          <a:xfrm>
            <a:off x="10296000" y="6356520"/>
            <a:ext cx="93132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solidFill>
                <a:latin typeface="Franklin Gothic Medium"/>
              </a:defRPr>
            </a:lvl1pPr>
          </a:lstStyle>
          <a:p>
            <a:pPr indent="0" algn="r" defTabSz="914400">
              <a:lnSpc>
                <a:spcPct val="100000"/>
              </a:lnSpc>
              <a:buNone/>
              <a:tabLst>
                <a:tab algn="l" pos="0"/>
              </a:tabLst>
            </a:pPr>
            <a:fld id="{0C26C0C3-D2E2-48E6-BC2D-1CA370E1A78A}" type="slidenum">
              <a:rPr b="0" lang="en-US" sz="1200" spc="-1" strike="noStrike">
                <a:solidFill>
                  <a:schemeClr val="dk1"/>
                </a:solidFill>
                <a:latin typeface="Franklin Gothic Medium"/>
              </a:rPr>
              <a:t>&lt;number&gt;</a:t>
            </a:fld>
            <a:endParaRPr b="0" lang="en-US" sz="1200" spc="-1" strike="noStrike">
              <a:solidFill>
                <a:srgbClr val="000000"/>
              </a:solidFill>
              <a:latin typeface="Times New Roman"/>
            </a:endParaRPr>
          </a:p>
        </p:txBody>
      </p:sp>
      <p:sp>
        <p:nvSpPr>
          <p:cNvPr id="62" name="PlaceHolder 5"/>
          <p:cNvSpPr>
            <a:spLocks noGrp="1"/>
          </p:cNvSpPr>
          <p:nvPr>
            <p:ph type="dt" idx="28"/>
          </p:nvPr>
        </p:nvSpPr>
        <p:spPr>
          <a:xfrm>
            <a:off x="4477680" y="6356520"/>
            <a:ext cx="3235680" cy="36360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1"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 name="Rectangle 7" hidden="1"/>
          <p:cNvSpPr/>
          <p:nvPr/>
        </p:nvSpPr>
        <p:spPr>
          <a:xfrm>
            <a:off x="0" y="0"/>
            <a:ext cx="12190680" cy="22636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Franklin Gothic Medium"/>
            </a:endParaRPr>
          </a:p>
        </p:txBody>
      </p:sp>
      <p:sp>
        <p:nvSpPr>
          <p:cNvPr id="5" name="Rectangle 21">
            <a:extLst>
              <a:ext uri="{C183D7F6-B498-43B3-948B-1728B52AA6E4}">
                <adec:decorative xmlns:adec="http://schemas.microsoft.com/office/drawing/2017/decorative" val="1"/>
              </a:ext>
            </a:extLst>
          </p:cNvPr>
          <p:cNvSpPr/>
          <p:nvPr/>
        </p:nvSpPr>
        <p:spPr>
          <a:xfrm>
            <a:off x="0" y="0"/>
            <a:ext cx="6093000" cy="68565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Franklin Gothic Medium"/>
            </a:endParaRPr>
          </a:p>
        </p:txBody>
      </p:sp>
      <p:sp>
        <p:nvSpPr>
          <p:cNvPr id="6" name="PlaceHolder 1"/>
          <p:cNvSpPr>
            <a:spLocks noGrp="1"/>
          </p:cNvSpPr>
          <p:nvPr>
            <p:ph type="ftr" idx="1"/>
          </p:nvPr>
        </p:nvSpPr>
        <p:spPr>
          <a:xfrm>
            <a:off x="960120" y="6356520"/>
            <a:ext cx="5503320" cy="36360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7" name="PlaceHolder 2"/>
          <p:cNvSpPr>
            <a:spLocks noGrp="1"/>
          </p:cNvSpPr>
          <p:nvPr>
            <p:ph type="sldNum" idx="2"/>
          </p:nvPr>
        </p:nvSpPr>
        <p:spPr>
          <a:xfrm>
            <a:off x="10296000" y="6356520"/>
            <a:ext cx="93132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solidFill>
                <a:latin typeface="Franklin Gothic Medium"/>
              </a:defRPr>
            </a:lvl1pPr>
          </a:lstStyle>
          <a:p>
            <a:pPr indent="0" algn="r" defTabSz="914400">
              <a:lnSpc>
                <a:spcPct val="100000"/>
              </a:lnSpc>
              <a:buNone/>
              <a:tabLst>
                <a:tab algn="l" pos="0"/>
              </a:tabLst>
            </a:pPr>
            <a:fld id="{90789E65-D419-465F-B8CD-9B54201FD85D}" type="slidenum">
              <a:rPr b="0" lang="en-US" sz="1200" spc="-1" strike="noStrike">
                <a:solidFill>
                  <a:schemeClr val="dk1"/>
                </a:solidFill>
                <a:latin typeface="Franklin Gothic Medium"/>
              </a:rPr>
              <a:t>&lt;number&gt;</a:t>
            </a:fld>
            <a:endParaRPr b="0" lang="en-US" sz="1200" spc="-1" strike="noStrike">
              <a:solidFill>
                <a:srgbClr val="000000"/>
              </a:solidFill>
              <a:latin typeface="Times New Roman"/>
            </a:endParaRPr>
          </a:p>
        </p:txBody>
      </p:sp>
      <p:sp>
        <p:nvSpPr>
          <p:cNvPr id="8" name="PlaceHolder 3"/>
          <p:cNvSpPr>
            <a:spLocks noGrp="1"/>
          </p:cNvSpPr>
          <p:nvPr>
            <p:ph type="dt" idx="3"/>
          </p:nvPr>
        </p:nvSpPr>
        <p:spPr>
          <a:xfrm>
            <a:off x="6903720" y="6356520"/>
            <a:ext cx="3235680" cy="36360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9"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10"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 name="Rectangle 7" hidden="1"/>
          <p:cNvSpPr/>
          <p:nvPr/>
        </p:nvSpPr>
        <p:spPr>
          <a:xfrm>
            <a:off x="0" y="0"/>
            <a:ext cx="12190680" cy="22636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Franklin Gothic Medium"/>
            </a:endParaRPr>
          </a:p>
        </p:txBody>
      </p:sp>
      <p:sp>
        <p:nvSpPr>
          <p:cNvPr id="12" name="Rectangle 9">
            <a:extLst>
              <a:ext uri="{C183D7F6-B498-43B3-948B-1728B52AA6E4}">
                <adec:decorative xmlns:adec="http://schemas.microsoft.com/office/drawing/2017/decorative" val="1"/>
              </a:ext>
            </a:extLst>
          </p:cNvPr>
          <p:cNvSpPr/>
          <p:nvPr/>
        </p:nvSpPr>
        <p:spPr>
          <a:xfrm>
            <a:off x="3990240" y="1225080"/>
            <a:ext cx="8200440" cy="39502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Franklin Gothic Medium"/>
            </a:endParaRPr>
          </a:p>
        </p:txBody>
      </p:sp>
      <p:sp>
        <p:nvSpPr>
          <p:cNvPr id="13" name="PlaceHolder 1"/>
          <p:cNvSpPr>
            <a:spLocks noGrp="1"/>
          </p:cNvSpPr>
          <p:nvPr>
            <p:ph type="ftr" idx="4"/>
          </p:nvPr>
        </p:nvSpPr>
        <p:spPr>
          <a:xfrm>
            <a:off x="960120" y="6356520"/>
            <a:ext cx="3403440" cy="36360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4" name="PlaceHolder 2"/>
          <p:cNvSpPr>
            <a:spLocks noGrp="1"/>
          </p:cNvSpPr>
          <p:nvPr>
            <p:ph type="sldNum" idx="5"/>
          </p:nvPr>
        </p:nvSpPr>
        <p:spPr>
          <a:xfrm>
            <a:off x="10296000" y="6356520"/>
            <a:ext cx="93132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solidFill>
                <a:latin typeface="Franklin Gothic Medium"/>
              </a:defRPr>
            </a:lvl1pPr>
          </a:lstStyle>
          <a:p>
            <a:pPr indent="0" algn="r" defTabSz="914400">
              <a:lnSpc>
                <a:spcPct val="100000"/>
              </a:lnSpc>
              <a:buNone/>
              <a:tabLst>
                <a:tab algn="l" pos="0"/>
              </a:tabLst>
            </a:pPr>
            <a:fld id="{034CBE3B-9F70-481E-9DFE-D14BDCB31183}" type="slidenum">
              <a:rPr b="0" lang="en-US" sz="1200" spc="-1" strike="noStrike">
                <a:solidFill>
                  <a:schemeClr val="dk1"/>
                </a:solidFill>
                <a:latin typeface="Franklin Gothic Medium"/>
              </a:rPr>
              <a:t>&lt;number&gt;</a:t>
            </a:fld>
            <a:endParaRPr b="0" lang="en-US" sz="1200" spc="-1" strike="noStrike">
              <a:solidFill>
                <a:srgbClr val="000000"/>
              </a:solidFill>
              <a:latin typeface="Times New Roman"/>
            </a:endParaRPr>
          </a:p>
        </p:txBody>
      </p:sp>
      <p:sp>
        <p:nvSpPr>
          <p:cNvPr id="15" name="PlaceHolder 3"/>
          <p:cNvSpPr>
            <a:spLocks noGrp="1"/>
          </p:cNvSpPr>
          <p:nvPr>
            <p:ph type="dt" idx="6"/>
          </p:nvPr>
        </p:nvSpPr>
        <p:spPr>
          <a:xfrm>
            <a:off x="4477680" y="6356520"/>
            <a:ext cx="3235680" cy="36360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16"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17"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 name="Rectangle 7" hidden="1"/>
          <p:cNvSpPr/>
          <p:nvPr/>
        </p:nvSpPr>
        <p:spPr>
          <a:xfrm>
            <a:off x="0" y="0"/>
            <a:ext cx="12190680" cy="22636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Franklin Gothic Medium"/>
            </a:endParaRPr>
          </a:p>
        </p:txBody>
      </p:sp>
      <p:sp>
        <p:nvSpPr>
          <p:cNvPr id="19" name="Rectangle 9">
            <a:extLst>
              <a:ext uri="{C183D7F6-B498-43B3-948B-1728B52AA6E4}">
                <adec:decorative xmlns:adec="http://schemas.microsoft.com/office/drawing/2017/decorative" val="1"/>
              </a:ext>
            </a:extLst>
          </p:cNvPr>
          <p:cNvSpPr/>
          <p:nvPr/>
        </p:nvSpPr>
        <p:spPr>
          <a:xfrm>
            <a:off x="0" y="2265120"/>
            <a:ext cx="5296320" cy="3950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Franklin Gothic Medium"/>
            </a:endParaRPr>
          </a:p>
        </p:txBody>
      </p:sp>
      <p:sp>
        <p:nvSpPr>
          <p:cNvPr id="20" name="PlaceHolder 1"/>
          <p:cNvSpPr>
            <a:spLocks noGrp="1"/>
          </p:cNvSpPr>
          <p:nvPr>
            <p:ph type="ftr" idx="7"/>
          </p:nvPr>
        </p:nvSpPr>
        <p:spPr>
          <a:xfrm>
            <a:off x="960120" y="6356520"/>
            <a:ext cx="3351960" cy="36360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1" name="PlaceHolder 2"/>
          <p:cNvSpPr>
            <a:spLocks noGrp="1"/>
          </p:cNvSpPr>
          <p:nvPr>
            <p:ph type="sldNum" idx="8"/>
          </p:nvPr>
        </p:nvSpPr>
        <p:spPr>
          <a:xfrm>
            <a:off x="10296000" y="6356520"/>
            <a:ext cx="93132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solidFill>
                <a:latin typeface="Franklin Gothic Medium"/>
              </a:defRPr>
            </a:lvl1pPr>
          </a:lstStyle>
          <a:p>
            <a:pPr indent="0" algn="r" defTabSz="914400">
              <a:lnSpc>
                <a:spcPct val="100000"/>
              </a:lnSpc>
              <a:buNone/>
              <a:tabLst>
                <a:tab algn="l" pos="0"/>
              </a:tabLst>
            </a:pPr>
            <a:fld id="{780657AF-F6CF-48D6-9F9B-5AAAEC96CAAA}" type="slidenum">
              <a:rPr b="0" lang="en-US" sz="1200" spc="-1" strike="noStrike">
                <a:solidFill>
                  <a:schemeClr val="dk1"/>
                </a:solidFill>
                <a:latin typeface="Franklin Gothic Medium"/>
              </a:rPr>
              <a:t>&lt;number&gt;</a:t>
            </a:fld>
            <a:endParaRPr b="0" lang="en-US" sz="1200" spc="-1" strike="noStrike">
              <a:solidFill>
                <a:srgbClr val="000000"/>
              </a:solidFill>
              <a:latin typeface="Times New Roman"/>
            </a:endParaRPr>
          </a:p>
        </p:txBody>
      </p:sp>
      <p:sp>
        <p:nvSpPr>
          <p:cNvPr id="22" name="PlaceHolder 3"/>
          <p:cNvSpPr>
            <a:spLocks noGrp="1"/>
          </p:cNvSpPr>
          <p:nvPr>
            <p:ph type="dt" idx="9"/>
          </p:nvPr>
        </p:nvSpPr>
        <p:spPr>
          <a:xfrm>
            <a:off x="4477680" y="6356520"/>
            <a:ext cx="3235680" cy="36360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23"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2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5" name="Rectangle 7" hidden="1"/>
          <p:cNvSpPr/>
          <p:nvPr/>
        </p:nvSpPr>
        <p:spPr>
          <a:xfrm>
            <a:off x="0" y="0"/>
            <a:ext cx="12190680" cy="22636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Franklin Gothic Medium"/>
            </a:endParaRPr>
          </a:p>
        </p:txBody>
      </p:sp>
      <p:sp>
        <p:nvSpPr>
          <p:cNvPr id="26" name="Rectangle 21">
            <a:extLst>
              <a:ext uri="{C183D7F6-B498-43B3-948B-1728B52AA6E4}">
                <adec:decorative xmlns:adec="http://schemas.microsoft.com/office/drawing/2017/decorative" val="1"/>
              </a:ext>
            </a:extLst>
          </p:cNvPr>
          <p:cNvSpPr/>
          <p:nvPr/>
        </p:nvSpPr>
        <p:spPr>
          <a:xfrm>
            <a:off x="0" y="0"/>
            <a:ext cx="6093000" cy="68565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Franklin Gothic Medium"/>
            </a:endParaRPr>
          </a:p>
        </p:txBody>
      </p:sp>
      <p:sp>
        <p:nvSpPr>
          <p:cNvPr id="27" name="Footer Placeholder 8"/>
          <p:cNvSpPr/>
          <p:nvPr/>
        </p:nvSpPr>
        <p:spPr>
          <a:xfrm>
            <a:off x="960480" y="6356520"/>
            <a:ext cx="4980240" cy="36360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r>
              <a:rPr b="0" lang="en-US" sz="1100" spc="41" strike="noStrike" cap="all">
                <a:solidFill>
                  <a:schemeClr val="lt1"/>
                </a:solidFill>
                <a:latin typeface="Franklin Gothic Medium"/>
              </a:rPr>
              <a:t>Sample Footer Text</a:t>
            </a:r>
            <a:endParaRPr b="0" lang="en-US" sz="1100" spc="-1" strike="noStrike">
              <a:solidFill>
                <a:srgbClr val="000000"/>
              </a:solidFill>
              <a:latin typeface="Arial"/>
            </a:endParaRPr>
          </a:p>
        </p:txBody>
      </p:sp>
      <p:sp>
        <p:nvSpPr>
          <p:cNvPr id="28" name="PlaceHolder 1"/>
          <p:cNvSpPr>
            <a:spLocks noGrp="1"/>
          </p:cNvSpPr>
          <p:nvPr>
            <p:ph type="sldNum" idx="10"/>
          </p:nvPr>
        </p:nvSpPr>
        <p:spPr>
          <a:xfrm>
            <a:off x="10296000" y="6356520"/>
            <a:ext cx="93132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solidFill>
                <a:latin typeface="Franklin Gothic Medium"/>
              </a:defRPr>
            </a:lvl1pPr>
          </a:lstStyle>
          <a:p>
            <a:pPr indent="0" algn="r" defTabSz="914400">
              <a:lnSpc>
                <a:spcPct val="100000"/>
              </a:lnSpc>
              <a:buNone/>
              <a:tabLst>
                <a:tab algn="l" pos="0"/>
              </a:tabLst>
            </a:pPr>
            <a:fld id="{EADF4C79-D3A1-45C7-A755-D4B284937B56}" type="slidenum">
              <a:rPr b="0" lang="en-US" sz="1200" spc="-1" strike="noStrike">
                <a:solidFill>
                  <a:schemeClr val="dk1"/>
                </a:solidFill>
                <a:latin typeface="Franklin Gothic Medium"/>
              </a:rPr>
              <a:t>&lt;number&gt;</a:t>
            </a:fld>
            <a:endParaRPr b="0" lang="en-US" sz="1200" spc="-1" strike="noStrike">
              <a:solidFill>
                <a:srgbClr val="000000"/>
              </a:solidFill>
              <a:latin typeface="Times New Roman"/>
            </a:endParaRPr>
          </a:p>
        </p:txBody>
      </p:sp>
      <p:sp>
        <p:nvSpPr>
          <p:cNvPr id="29" name="PlaceHolder 2"/>
          <p:cNvSpPr>
            <a:spLocks noGrp="1"/>
          </p:cNvSpPr>
          <p:nvPr>
            <p:ph type="dt" idx="11"/>
          </p:nvPr>
        </p:nvSpPr>
        <p:spPr>
          <a:xfrm>
            <a:off x="6903720" y="6356520"/>
            <a:ext cx="3235680" cy="36360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0" name="Rectangle 7" hidden="1"/>
          <p:cNvSpPr/>
          <p:nvPr/>
        </p:nvSpPr>
        <p:spPr>
          <a:xfrm>
            <a:off x="0" y="0"/>
            <a:ext cx="12190680" cy="22636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Franklin Gothic Medium"/>
            </a:endParaRPr>
          </a:p>
        </p:txBody>
      </p:sp>
      <p:sp>
        <p:nvSpPr>
          <p:cNvPr id="31" name="Rectangle 7">
            <a:extLst>
              <a:ext uri="{C183D7F6-B498-43B3-948B-1728B52AA6E4}">
                <adec:decorative xmlns:adec="http://schemas.microsoft.com/office/drawing/2017/decorative" val="1"/>
              </a:ext>
            </a:extLst>
          </p:cNvPr>
          <p:cNvSpPr/>
          <p:nvPr/>
        </p:nvSpPr>
        <p:spPr>
          <a:xfrm>
            <a:off x="0" y="0"/>
            <a:ext cx="12190680" cy="42235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Franklin Gothic Medium"/>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2" name="Rectangle 7"/>
          <p:cNvSpPr/>
          <p:nvPr/>
        </p:nvSpPr>
        <p:spPr>
          <a:xfrm>
            <a:off x="0" y="0"/>
            <a:ext cx="12190680" cy="22636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Franklin Gothic Medium"/>
            </a:endParaRPr>
          </a:p>
        </p:txBody>
      </p:sp>
      <p:sp>
        <p:nvSpPr>
          <p:cNvPr id="33"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34"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35" name="PlaceHolder 3"/>
          <p:cNvSpPr>
            <a:spLocks noGrp="1"/>
          </p:cNvSpPr>
          <p:nvPr>
            <p:ph type="ftr" idx="12"/>
          </p:nvPr>
        </p:nvSpPr>
        <p:spPr>
          <a:xfrm>
            <a:off x="960120" y="6356520"/>
            <a:ext cx="3235680" cy="36360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6" name="PlaceHolder 4"/>
          <p:cNvSpPr>
            <a:spLocks noGrp="1"/>
          </p:cNvSpPr>
          <p:nvPr>
            <p:ph type="sldNum" idx="13"/>
          </p:nvPr>
        </p:nvSpPr>
        <p:spPr>
          <a:xfrm>
            <a:off x="10296000" y="6356520"/>
            <a:ext cx="93132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solidFill>
                <a:latin typeface="Franklin Gothic Medium"/>
              </a:defRPr>
            </a:lvl1pPr>
          </a:lstStyle>
          <a:p>
            <a:pPr indent="0" algn="r" defTabSz="914400">
              <a:lnSpc>
                <a:spcPct val="100000"/>
              </a:lnSpc>
              <a:buNone/>
              <a:tabLst>
                <a:tab algn="l" pos="0"/>
              </a:tabLst>
            </a:pPr>
            <a:fld id="{5F3E651B-BB77-40EA-9903-5E025E53680D}" type="slidenum">
              <a:rPr b="0" lang="en-US" sz="1200" spc="-1" strike="noStrike">
                <a:solidFill>
                  <a:schemeClr val="dk1"/>
                </a:solidFill>
                <a:latin typeface="Franklin Gothic Medium"/>
              </a:rPr>
              <a:t>&lt;number&gt;</a:t>
            </a:fld>
            <a:endParaRPr b="0" lang="en-US" sz="1200" spc="-1" strike="noStrike">
              <a:solidFill>
                <a:srgbClr val="000000"/>
              </a:solidFill>
              <a:latin typeface="Times New Roman"/>
            </a:endParaRPr>
          </a:p>
        </p:txBody>
      </p:sp>
      <p:sp>
        <p:nvSpPr>
          <p:cNvPr id="37" name="PlaceHolder 5"/>
          <p:cNvSpPr>
            <a:spLocks noGrp="1"/>
          </p:cNvSpPr>
          <p:nvPr>
            <p:ph type="dt" idx="14"/>
          </p:nvPr>
        </p:nvSpPr>
        <p:spPr>
          <a:xfrm>
            <a:off x="4477680" y="6356520"/>
            <a:ext cx="3235680" cy="36360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 name="Rectangle 7" hidden="1"/>
          <p:cNvSpPr/>
          <p:nvPr/>
        </p:nvSpPr>
        <p:spPr>
          <a:xfrm>
            <a:off x="0" y="0"/>
            <a:ext cx="12190680" cy="22636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Franklin Gothic Medium"/>
            </a:endParaRPr>
          </a:p>
        </p:txBody>
      </p:sp>
      <p:sp>
        <p:nvSpPr>
          <p:cNvPr id="41" name="Rectangle 21">
            <a:extLst>
              <a:ext uri="{C183D7F6-B498-43B3-948B-1728B52AA6E4}">
                <adec:decorative xmlns:adec="http://schemas.microsoft.com/office/drawing/2017/decorative" val="1"/>
              </a:ext>
            </a:extLst>
          </p:cNvPr>
          <p:cNvSpPr/>
          <p:nvPr/>
        </p:nvSpPr>
        <p:spPr>
          <a:xfrm>
            <a:off x="4657320" y="0"/>
            <a:ext cx="7533360" cy="68565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Franklin Gothic Medium"/>
            </a:endParaRPr>
          </a:p>
        </p:txBody>
      </p:sp>
      <p:sp>
        <p:nvSpPr>
          <p:cNvPr id="42" name="Footer Placeholder 8"/>
          <p:cNvSpPr/>
          <p:nvPr/>
        </p:nvSpPr>
        <p:spPr>
          <a:xfrm>
            <a:off x="960480" y="6356520"/>
            <a:ext cx="4980240" cy="36360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r>
              <a:rPr b="0" lang="en-US" sz="1100" spc="41" strike="noStrike" cap="all">
                <a:solidFill>
                  <a:schemeClr val="lt1"/>
                </a:solidFill>
                <a:latin typeface="Franklin Gothic Medium"/>
              </a:rPr>
              <a:t>Sample Footer Text</a:t>
            </a:r>
            <a:endParaRPr b="0" lang="en-US" sz="1100" spc="-1" strike="noStrike">
              <a:solidFill>
                <a:srgbClr val="000000"/>
              </a:solidFill>
              <a:latin typeface="Arial"/>
            </a:endParaRPr>
          </a:p>
        </p:txBody>
      </p:sp>
      <p:sp>
        <p:nvSpPr>
          <p:cNvPr id="43" name="PlaceHolder 1"/>
          <p:cNvSpPr>
            <a:spLocks noGrp="1"/>
          </p:cNvSpPr>
          <p:nvPr>
            <p:ph type="sldNum" idx="15"/>
          </p:nvPr>
        </p:nvSpPr>
        <p:spPr>
          <a:xfrm>
            <a:off x="10296000" y="6356520"/>
            <a:ext cx="93132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lt1"/>
                </a:solidFill>
                <a:latin typeface="Franklin Gothic Medium"/>
              </a:defRPr>
            </a:lvl1pPr>
          </a:lstStyle>
          <a:p>
            <a:pPr indent="0" algn="r" defTabSz="914400">
              <a:lnSpc>
                <a:spcPct val="100000"/>
              </a:lnSpc>
              <a:buNone/>
              <a:tabLst>
                <a:tab algn="l" pos="0"/>
              </a:tabLst>
            </a:pPr>
            <a:fld id="{41D16C8A-DEC2-41E5-AD95-A42EB3112CAB}" type="slidenum">
              <a:rPr b="0" lang="en-US" sz="1200" spc="-1" strike="noStrike">
                <a:solidFill>
                  <a:schemeClr val="lt1"/>
                </a:solidFill>
                <a:latin typeface="Franklin Gothic Medium"/>
              </a:rPr>
              <a:t>&lt;number&gt;</a:t>
            </a:fld>
            <a:endParaRPr b="0" lang="en-US" sz="1200" spc="-1" strike="noStrike">
              <a:solidFill>
                <a:srgbClr val="000000"/>
              </a:solidFill>
              <a:latin typeface="Times New Roman"/>
            </a:endParaRPr>
          </a:p>
        </p:txBody>
      </p:sp>
      <p:sp>
        <p:nvSpPr>
          <p:cNvPr id="44" name="PlaceHolder 2"/>
          <p:cNvSpPr>
            <a:spLocks noGrp="1"/>
          </p:cNvSpPr>
          <p:nvPr>
            <p:ph type="dt" idx="16"/>
          </p:nvPr>
        </p:nvSpPr>
        <p:spPr>
          <a:xfrm>
            <a:off x="6903720" y="6356520"/>
            <a:ext cx="3235680" cy="36360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 name="Rectangle 7"/>
          <p:cNvSpPr/>
          <p:nvPr/>
        </p:nvSpPr>
        <p:spPr>
          <a:xfrm>
            <a:off x="0" y="0"/>
            <a:ext cx="12190680" cy="22636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Franklin Gothic Medium"/>
            </a:endParaRPr>
          </a:p>
        </p:txBody>
      </p:sp>
      <p:sp>
        <p:nvSpPr>
          <p:cNvPr id="46" name="PlaceHolder 1"/>
          <p:cNvSpPr>
            <a:spLocks noGrp="1"/>
          </p:cNvSpPr>
          <p:nvPr>
            <p:ph type="ftr" idx="17"/>
          </p:nvPr>
        </p:nvSpPr>
        <p:spPr>
          <a:xfrm>
            <a:off x="960120" y="6356520"/>
            <a:ext cx="3416400" cy="36360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7" name="PlaceHolder 2"/>
          <p:cNvSpPr>
            <a:spLocks noGrp="1"/>
          </p:cNvSpPr>
          <p:nvPr>
            <p:ph type="sldNum" idx="18"/>
          </p:nvPr>
        </p:nvSpPr>
        <p:spPr>
          <a:xfrm>
            <a:off x="10296000" y="6356520"/>
            <a:ext cx="93132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solidFill>
                <a:latin typeface="Franklin Gothic Medium"/>
              </a:defRPr>
            </a:lvl1pPr>
          </a:lstStyle>
          <a:p>
            <a:pPr indent="0" algn="r" defTabSz="914400">
              <a:lnSpc>
                <a:spcPct val="100000"/>
              </a:lnSpc>
              <a:buNone/>
              <a:tabLst>
                <a:tab algn="l" pos="0"/>
              </a:tabLst>
            </a:pPr>
            <a:fld id="{010BDA9A-D8E3-414C-AC11-3C0CABCD40D9}" type="slidenum">
              <a:rPr b="0" lang="en-US" sz="1200" spc="-1" strike="noStrike">
                <a:solidFill>
                  <a:schemeClr val="dk1"/>
                </a:solidFill>
                <a:latin typeface="Franklin Gothic Medium"/>
              </a:rPr>
              <a:t>&lt;number&gt;</a:t>
            </a:fld>
            <a:endParaRPr b="0" lang="en-US" sz="1200" spc="-1" strike="noStrike">
              <a:solidFill>
                <a:srgbClr val="000000"/>
              </a:solidFill>
              <a:latin typeface="Times New Roman"/>
            </a:endParaRPr>
          </a:p>
        </p:txBody>
      </p:sp>
      <p:sp>
        <p:nvSpPr>
          <p:cNvPr id="48" name="PlaceHolder 3"/>
          <p:cNvSpPr>
            <a:spLocks noGrp="1"/>
          </p:cNvSpPr>
          <p:nvPr>
            <p:ph type="dt" idx="19"/>
          </p:nvPr>
        </p:nvSpPr>
        <p:spPr>
          <a:xfrm>
            <a:off x="4477680" y="6356520"/>
            <a:ext cx="3235680" cy="36360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 Id="rId3" Type="http://schemas.openxmlformats.org/officeDocument/2006/relationships/hyperlink" Target="https://github.com/roberto-chan/bicep-intro" TargetMode="External"/><Relationship Id="rId4" Type="http://schemas.openxmlformats.org/officeDocument/2006/relationships/slideLayout" Target="../slideLayouts/slideLayout4.xml"/>
</Relationships>
</file>

<file path=ppt/slides/_rels/slide3.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5.jpeg"/><Relationship Id="rId3" Type="http://schemas.openxmlformats.org/officeDocument/2006/relationships/image" Target="../media/image6.jpeg"/><Relationship Id="rId4"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7.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8.jpeg"/><Relationship Id="rId3" Type="http://schemas.openxmlformats.org/officeDocument/2006/relationships/image" Target="../media/image9.jpeg"/><Relationship Id="rId4" Type="http://schemas.openxmlformats.org/officeDocument/2006/relationships/image" Target="../media/image10.jpeg"/><Relationship Id="rId5" Type="http://schemas.openxmlformats.org/officeDocument/2006/relationships/slideLayout" Target="../slideLayouts/slideLayout2.xml"/><Relationship Id="rId6"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3.xml"/><Relationship Id="rId3" Type="http://schemas.openxmlformats.org/officeDocument/2006/relationships/notesSlide" Target="../notesSlides/notesSlide8.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PlaceHolder 1"/>
          <p:cNvSpPr>
            <a:spLocks noGrp="1"/>
          </p:cNvSpPr>
          <p:nvPr>
            <p:ph type="title"/>
          </p:nvPr>
        </p:nvSpPr>
        <p:spPr>
          <a:xfrm>
            <a:off x="547200" y="536040"/>
            <a:ext cx="6387480" cy="5600520"/>
          </a:xfrm>
          <a:prstGeom prst="rect">
            <a:avLst/>
          </a:prstGeom>
          <a:noFill/>
          <a:ln w="0">
            <a:noFill/>
          </a:ln>
        </p:spPr>
        <p:txBody>
          <a:bodyPr lIns="91440" rIns="91440" tIns="45720" bIns="45720" anchor="ctr">
            <a:noAutofit/>
          </a:bodyPr>
          <a:p>
            <a:pPr indent="0" algn="r" defTabSz="914400">
              <a:lnSpc>
                <a:spcPct val="101000"/>
              </a:lnSpc>
              <a:spcBef>
                <a:spcPts val="700"/>
              </a:spcBef>
              <a:spcAft>
                <a:spcPts val="700"/>
              </a:spcAft>
              <a:buNone/>
              <a:tabLst>
                <a:tab algn="l" pos="0"/>
              </a:tabLst>
            </a:pPr>
            <a:r>
              <a:rPr b="0" lang="en-US" sz="8000" spc="109" strike="noStrike" cap="all">
                <a:solidFill>
                  <a:srgbClr val="ffffff"/>
                </a:solidFill>
                <a:latin typeface="Franklin Gothic Demi Cond"/>
                <a:ea typeface="Franklin Gothic Demi Cond"/>
              </a:rPr>
              <a:t>INTRO TO AZURE BICEP</a:t>
            </a:r>
            <a:endParaRPr b="0" lang="en-US" sz="8000" spc="-1" strike="noStrike">
              <a:solidFill>
                <a:srgbClr val="000000"/>
              </a:solidFill>
              <a:latin typeface="Arial"/>
            </a:endParaRPr>
          </a:p>
        </p:txBody>
      </p:sp>
      <p:sp>
        <p:nvSpPr>
          <p:cNvPr id="72" name="PlaceHolder 2"/>
          <p:cNvSpPr>
            <a:spLocks noGrp="1"/>
          </p:cNvSpPr>
          <p:nvPr>
            <p:ph/>
          </p:nvPr>
        </p:nvSpPr>
        <p:spPr>
          <a:xfrm>
            <a:off x="8029800" y="627120"/>
            <a:ext cx="3197520" cy="5589360"/>
          </a:xfrm>
          <a:prstGeom prst="rect">
            <a:avLst/>
          </a:prstGeom>
          <a:noFill/>
          <a:ln w="0">
            <a:noFill/>
          </a:ln>
        </p:spPr>
        <p:txBody>
          <a:bodyPr lIns="91440" rIns="91440" tIns="45720" bIns="45720" anchor="ctr">
            <a:noAutofit/>
          </a:bodyPr>
          <a:p>
            <a:pPr indent="0" defTabSz="914400">
              <a:lnSpc>
                <a:spcPct val="101000"/>
              </a:lnSpc>
              <a:spcBef>
                <a:spcPts val="700"/>
              </a:spcBef>
              <a:spcAft>
                <a:spcPts val="700"/>
              </a:spcAft>
              <a:buNone/>
              <a:tabLst>
                <a:tab algn="l" pos="0"/>
              </a:tabLst>
            </a:pPr>
            <a:r>
              <a:rPr b="0" lang="en-US" sz="2600" spc="41" strike="noStrike">
                <a:solidFill>
                  <a:schemeClr val="dk1"/>
                </a:solidFill>
                <a:latin typeface="Franklin Gothic Medium"/>
              </a:rPr>
              <a:t>Roberto Chan</a:t>
            </a:r>
            <a:endParaRPr b="0" lang="en-US" sz="2600" spc="-1" strike="noStrike">
              <a:solidFill>
                <a:srgbClr val="000000"/>
              </a:solidFill>
              <a:latin typeface="Arial"/>
            </a:endParaRPr>
          </a:p>
          <a:p>
            <a:pPr indent="0" defTabSz="914400">
              <a:lnSpc>
                <a:spcPct val="101000"/>
              </a:lnSpc>
              <a:spcBef>
                <a:spcPts val="700"/>
              </a:spcBef>
              <a:spcAft>
                <a:spcPts val="700"/>
              </a:spcAft>
              <a:buNone/>
              <a:tabLst>
                <a:tab algn="l" pos="0"/>
              </a:tabLst>
            </a:pPr>
            <a:r>
              <a:rPr b="0" lang="en-US" sz="1600" spc="41" strike="noStrike">
                <a:solidFill>
                  <a:schemeClr val="dk1"/>
                </a:solidFill>
                <a:latin typeface="Franklin Gothic Medium"/>
              </a:rPr>
              <a:t>roberto.chan@followoz.com</a:t>
            </a:r>
            <a:endParaRPr b="0" lang="en-US" sz="1600" spc="-1" strike="noStrike">
              <a:solidFill>
                <a:srgbClr val="000000"/>
              </a:solidFill>
              <a:latin typeface="Arial"/>
            </a:endParaRPr>
          </a:p>
        </p:txBody>
      </p:sp>
      <p:pic>
        <p:nvPicPr>
          <p:cNvPr id="73" name="" descr=""/>
          <p:cNvPicPr/>
          <p:nvPr/>
        </p:nvPicPr>
        <p:blipFill>
          <a:blip r:embed="rId1"/>
          <a:stretch/>
        </p:blipFill>
        <p:spPr>
          <a:xfrm>
            <a:off x="914400" y="2819880"/>
            <a:ext cx="2437200" cy="243720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PlaceHolder 1"/>
          <p:cNvSpPr>
            <a:spLocks noGrp="1"/>
          </p:cNvSpPr>
          <p:nvPr>
            <p:ph type="title"/>
          </p:nvPr>
        </p:nvSpPr>
        <p:spPr>
          <a:xfrm>
            <a:off x="966240" y="336960"/>
            <a:ext cx="10614600" cy="1699200"/>
          </a:xfrm>
          <a:prstGeom prst="rect">
            <a:avLst/>
          </a:prstGeom>
          <a:noFill/>
          <a:ln w="0">
            <a:noFill/>
          </a:ln>
        </p:spPr>
        <p:txBody>
          <a:bodyPr lIns="91440" rIns="91440" tIns="45720" bIns="45720" anchor="ctr">
            <a:noAutofit/>
          </a:bodyPr>
          <a:p>
            <a:pPr indent="0" defTabSz="914400">
              <a:lnSpc>
                <a:spcPct val="101000"/>
              </a:lnSpc>
              <a:spcBef>
                <a:spcPts val="700"/>
              </a:spcBef>
              <a:spcAft>
                <a:spcPts val="700"/>
              </a:spcAft>
              <a:buNone/>
              <a:tabLst>
                <a:tab algn="l" pos="0"/>
              </a:tabLst>
            </a:pPr>
            <a:r>
              <a:rPr b="0" lang="en-US" sz="6600" spc="109" strike="noStrike" cap="all">
                <a:solidFill>
                  <a:schemeClr val="dk1"/>
                </a:solidFill>
                <a:latin typeface="Franklin Gothic Demi Cond"/>
              </a:rPr>
              <a:t>AGENDA</a:t>
            </a:r>
            <a:endParaRPr b="0" lang="en-US" sz="6600" spc="-1" strike="noStrike">
              <a:solidFill>
                <a:srgbClr val="000000"/>
              </a:solidFill>
              <a:latin typeface="Arial"/>
            </a:endParaRPr>
          </a:p>
        </p:txBody>
      </p:sp>
      <p:sp>
        <p:nvSpPr>
          <p:cNvPr id="75" name="PlaceHolder 2"/>
          <p:cNvSpPr>
            <a:spLocks noGrp="1"/>
          </p:cNvSpPr>
          <p:nvPr>
            <p:ph/>
          </p:nvPr>
        </p:nvSpPr>
        <p:spPr>
          <a:xfrm>
            <a:off x="820800" y="2212200"/>
            <a:ext cx="4435920" cy="3256560"/>
          </a:xfrm>
          <a:prstGeom prst="rect">
            <a:avLst/>
          </a:prstGeom>
          <a:noFill/>
          <a:ln w="0">
            <a:noFill/>
          </a:ln>
        </p:spPr>
        <p:txBody>
          <a:bodyPr lIns="91440" rIns="91440" tIns="45720" bIns="45720" anchor="ctr">
            <a:noAutofit/>
          </a:bodyPr>
          <a:p>
            <a:pPr indent="0" defTabSz="914400">
              <a:lnSpc>
                <a:spcPct val="101000"/>
              </a:lnSpc>
              <a:spcBef>
                <a:spcPts val="700"/>
              </a:spcBef>
              <a:spcAft>
                <a:spcPts val="700"/>
              </a:spcAft>
              <a:buNone/>
              <a:tabLst>
                <a:tab algn="l" pos="0"/>
              </a:tabLst>
            </a:pPr>
            <a:r>
              <a:rPr b="0" lang="en-US" sz="2600" spc="41" strike="noStrike">
                <a:solidFill>
                  <a:srgbClr val="ffffff"/>
                </a:solidFill>
                <a:latin typeface="Franklin Gothic Medium"/>
                <a:ea typeface="Franklin Gothic Medium"/>
              </a:rPr>
              <a:t>Infrastructure as Code </a:t>
            </a:r>
            <a:endParaRPr b="0" lang="en-US" sz="2600" spc="-1" strike="noStrike">
              <a:solidFill>
                <a:srgbClr val="000000"/>
              </a:solidFill>
              <a:latin typeface="Arial"/>
            </a:endParaRPr>
          </a:p>
          <a:p>
            <a:pPr indent="0" defTabSz="914400">
              <a:lnSpc>
                <a:spcPct val="101000"/>
              </a:lnSpc>
              <a:spcBef>
                <a:spcPts val="700"/>
              </a:spcBef>
              <a:spcAft>
                <a:spcPts val="700"/>
              </a:spcAft>
              <a:buNone/>
              <a:tabLst>
                <a:tab algn="l" pos="0"/>
              </a:tabLst>
            </a:pPr>
            <a:r>
              <a:rPr b="0" lang="en-US" sz="2600" spc="41" strike="noStrike">
                <a:solidFill>
                  <a:schemeClr val="lt1"/>
                </a:solidFill>
                <a:latin typeface="Franklin Gothic Medium"/>
                <a:ea typeface="Franklin Gothic Medium"/>
              </a:rPr>
              <a:t>Overview</a:t>
            </a:r>
            <a:endParaRPr b="0" lang="en-US" sz="2600" spc="-1" strike="noStrike">
              <a:solidFill>
                <a:srgbClr val="000000"/>
              </a:solidFill>
              <a:latin typeface="Arial"/>
            </a:endParaRPr>
          </a:p>
          <a:p>
            <a:pPr indent="0" defTabSz="914400">
              <a:lnSpc>
                <a:spcPct val="101000"/>
              </a:lnSpc>
              <a:spcBef>
                <a:spcPts val="700"/>
              </a:spcBef>
              <a:spcAft>
                <a:spcPts val="700"/>
              </a:spcAft>
              <a:buNone/>
              <a:tabLst>
                <a:tab algn="l" pos="0"/>
              </a:tabLst>
            </a:pPr>
            <a:r>
              <a:rPr b="0" lang="en-US" sz="2600" spc="41" strike="noStrike">
                <a:solidFill>
                  <a:schemeClr val="lt1"/>
                </a:solidFill>
                <a:latin typeface="Franklin Gothic Medium"/>
                <a:ea typeface="Franklin Gothic Medium"/>
              </a:rPr>
              <a:t>Benefits</a:t>
            </a:r>
            <a:endParaRPr b="0" lang="en-US" sz="2600" spc="-1" strike="noStrike">
              <a:solidFill>
                <a:srgbClr val="000000"/>
              </a:solidFill>
              <a:latin typeface="Arial"/>
            </a:endParaRPr>
          </a:p>
          <a:p>
            <a:pPr indent="0" defTabSz="914400">
              <a:lnSpc>
                <a:spcPct val="101000"/>
              </a:lnSpc>
              <a:spcBef>
                <a:spcPts val="700"/>
              </a:spcBef>
              <a:spcAft>
                <a:spcPts val="700"/>
              </a:spcAft>
              <a:buNone/>
              <a:tabLst>
                <a:tab algn="l" pos="0"/>
              </a:tabLst>
            </a:pPr>
            <a:r>
              <a:rPr b="0" lang="en-US" sz="2600" spc="41" strike="noStrike">
                <a:solidFill>
                  <a:schemeClr val="lt1"/>
                </a:solidFill>
                <a:latin typeface="Franklin Gothic Medium"/>
                <a:ea typeface="Franklin Gothic Medium"/>
              </a:rPr>
              <a:t>Demo</a:t>
            </a:r>
            <a:endParaRPr b="0" lang="en-US" sz="2600" spc="-1" strike="noStrike">
              <a:solidFill>
                <a:srgbClr val="000000"/>
              </a:solidFill>
              <a:latin typeface="Arial"/>
            </a:endParaRPr>
          </a:p>
        </p:txBody>
      </p:sp>
      <p:pic>
        <p:nvPicPr>
          <p:cNvPr id="76" name="Picture Placeholder 33" descr="A picture containing text, building, outdoor, sky"/>
          <p:cNvPicPr/>
          <p:nvPr/>
        </p:nvPicPr>
        <p:blipFill>
          <a:blip r:embed="rId1"/>
          <a:stretch/>
        </p:blipFill>
        <p:spPr>
          <a:xfrm>
            <a:off x="5297760" y="2265480"/>
            <a:ext cx="3477960" cy="3949920"/>
          </a:xfrm>
          <a:prstGeom prst="rect">
            <a:avLst/>
          </a:prstGeom>
          <a:ln w="0">
            <a:noFill/>
          </a:ln>
        </p:spPr>
      </p:pic>
      <p:pic>
        <p:nvPicPr>
          <p:cNvPr id="77" name="Picture Placeholder 21" descr="Picture of a train going through a city "/>
          <p:cNvPicPr/>
          <p:nvPr/>
        </p:nvPicPr>
        <p:blipFill>
          <a:blip r:embed="rId2"/>
          <a:stretch/>
        </p:blipFill>
        <p:spPr>
          <a:xfrm>
            <a:off x="8777160" y="2265480"/>
            <a:ext cx="3413160" cy="3949920"/>
          </a:xfrm>
          <a:prstGeom prst="rect">
            <a:avLst/>
          </a:prstGeom>
          <a:ln w="0">
            <a:noFill/>
          </a:ln>
        </p:spPr>
      </p:pic>
      <p:sp>
        <p:nvSpPr>
          <p:cNvPr id="78" name=""/>
          <p:cNvSpPr/>
          <p:nvPr/>
        </p:nvSpPr>
        <p:spPr>
          <a:xfrm>
            <a:off x="0" y="6256800"/>
            <a:ext cx="12115440" cy="45684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1" lang="en-US" sz="2200" spc="-1" strike="noStrike">
                <a:solidFill>
                  <a:srgbClr val="666666"/>
                </a:solidFill>
                <a:latin typeface="Arial"/>
              </a:rPr>
              <a:t>GITHUB</a:t>
            </a:r>
            <a:r>
              <a:rPr b="1" lang="en-US" sz="2200" spc="-1" strike="noStrike">
                <a:solidFill>
                  <a:srgbClr val="000000"/>
                </a:solidFill>
                <a:latin typeface="Arial"/>
              </a:rPr>
              <a:t> [ </a:t>
            </a:r>
            <a:r>
              <a:rPr b="1" lang="en-US" sz="2200" spc="-1" strike="noStrike" u="sng">
                <a:solidFill>
                  <a:srgbClr val="0099ff"/>
                </a:solidFill>
                <a:uFillTx/>
                <a:latin typeface="Arial"/>
                <a:hlinkClick r:id="rId3"/>
              </a:rPr>
              <a:t>https://github.com/roberto-chan/bicep-intro</a:t>
            </a:r>
            <a:r>
              <a:rPr b="1" lang="en-US" sz="2200" spc="-1" strike="noStrike">
                <a:solidFill>
                  <a:srgbClr val="000000"/>
                </a:solidFill>
                <a:latin typeface="Arial"/>
              </a:rPr>
              <a:t> ]</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9" name="Picture Placeholder 14" descr="A brick wall with a word painted on it"/>
          <p:cNvPicPr/>
          <p:nvPr/>
        </p:nvPicPr>
        <p:blipFill>
          <a:blip r:embed="rId1"/>
          <a:stretch/>
        </p:blipFill>
        <p:spPr>
          <a:xfrm>
            <a:off x="6094440" y="0"/>
            <a:ext cx="3044880" cy="3426840"/>
          </a:xfrm>
          <a:prstGeom prst="rect">
            <a:avLst/>
          </a:prstGeom>
          <a:ln w="0">
            <a:noFill/>
          </a:ln>
        </p:spPr>
      </p:pic>
      <p:pic>
        <p:nvPicPr>
          <p:cNvPr id="80" name="Picture Placeholder 18" descr="A close-up of a building black and white"/>
          <p:cNvPicPr/>
          <p:nvPr/>
        </p:nvPicPr>
        <p:blipFill>
          <a:blip r:embed="rId2"/>
          <a:stretch/>
        </p:blipFill>
        <p:spPr>
          <a:xfrm>
            <a:off x="9148680" y="0"/>
            <a:ext cx="3046680" cy="3427560"/>
          </a:xfrm>
          <a:prstGeom prst="rect">
            <a:avLst/>
          </a:prstGeom>
          <a:ln w="0">
            <a:noFill/>
          </a:ln>
        </p:spPr>
      </p:pic>
      <p:pic>
        <p:nvPicPr>
          <p:cNvPr id="81" name="Picture Placeholder 20" descr="Picture of a train going through a city "/>
          <p:cNvPicPr/>
          <p:nvPr/>
        </p:nvPicPr>
        <p:blipFill>
          <a:blip r:embed="rId3"/>
          <a:stretch/>
        </p:blipFill>
        <p:spPr>
          <a:xfrm>
            <a:off x="6102360" y="3429000"/>
            <a:ext cx="6075360" cy="3427560"/>
          </a:xfrm>
          <a:prstGeom prst="rect">
            <a:avLst/>
          </a:prstGeom>
          <a:ln w="0">
            <a:noFill/>
          </a:ln>
        </p:spPr>
      </p:pic>
      <p:sp>
        <p:nvSpPr>
          <p:cNvPr id="82" name="PlaceHolder 1"/>
          <p:cNvSpPr>
            <a:spLocks noGrp="1"/>
          </p:cNvSpPr>
          <p:nvPr>
            <p:ph type="title"/>
          </p:nvPr>
        </p:nvSpPr>
        <p:spPr>
          <a:xfrm>
            <a:off x="1800" y="317520"/>
            <a:ext cx="6096960" cy="1405800"/>
          </a:xfrm>
          <a:prstGeom prst="rect">
            <a:avLst/>
          </a:prstGeom>
          <a:noFill/>
          <a:ln w="0">
            <a:noFill/>
          </a:ln>
        </p:spPr>
        <p:txBody>
          <a:bodyPr lIns="91440" rIns="91440" tIns="45720" bIns="45720" anchor="ctr">
            <a:normAutofit/>
          </a:bodyPr>
          <a:p>
            <a:pPr indent="0" algn="ctr" defTabSz="914400">
              <a:lnSpc>
                <a:spcPct val="101000"/>
              </a:lnSpc>
              <a:spcBef>
                <a:spcPts val="700"/>
              </a:spcBef>
              <a:spcAft>
                <a:spcPts val="700"/>
              </a:spcAft>
              <a:buNone/>
              <a:tabLst>
                <a:tab algn="l" pos="0"/>
              </a:tabLst>
            </a:pPr>
            <a:r>
              <a:rPr b="0" lang="en-US" sz="5400" spc="109" strike="noStrike" cap="all">
                <a:solidFill>
                  <a:schemeClr val="lt1"/>
                </a:solidFill>
                <a:latin typeface="Franklin Gothic Demi Cond"/>
              </a:rPr>
              <a:t>introduction</a:t>
            </a:r>
            <a:endParaRPr b="0" lang="en-US" sz="5400" spc="-1" strike="noStrike">
              <a:solidFill>
                <a:srgbClr val="000000"/>
              </a:solidFill>
              <a:latin typeface="Arial"/>
            </a:endParaRPr>
          </a:p>
        </p:txBody>
      </p:sp>
      <p:sp>
        <p:nvSpPr>
          <p:cNvPr id="83" name="TextBox 33"/>
          <p:cNvSpPr/>
          <p:nvPr/>
        </p:nvSpPr>
        <p:spPr>
          <a:xfrm>
            <a:off x="336600" y="-3455640"/>
            <a:ext cx="7583040" cy="363960"/>
          </a:xfrm>
          <a:prstGeom prst="rect">
            <a:avLst/>
          </a:prstGeom>
          <a:noFill/>
          <a:ln w="0">
            <a:solidFill>
              <a:srgbClr val="44f3ff"/>
            </a:solidFill>
          </a:ln>
        </p:spPr>
        <p:style>
          <a:lnRef idx="0"/>
          <a:fillRef idx="0"/>
          <a:effectRef idx="0"/>
          <a:fontRef idx="minor"/>
        </p:style>
        <p:txBody>
          <a:bodyPr numCol="1" spcCol="0" horzOverflow="overflow" lIns="90000" rIns="90000" tIns="45000" bIns="45000" anchor="t">
            <a:spAutoFit/>
          </a:bodyPr>
          <a:p>
            <a:pPr defTabSz="914400">
              <a:lnSpc>
                <a:spcPct val="100000"/>
              </a:lnSpc>
            </a:pPr>
            <a:r>
              <a:rPr b="0" lang="en-US" sz="1800" spc="-1" strike="noStrike">
                <a:solidFill>
                  <a:schemeClr val="lt1"/>
                </a:solidFill>
                <a:latin typeface="Franklin Gothic Medium"/>
              </a:rPr>
              <a:t>dfdsfsdffdfdfdfdf</a:t>
            </a:r>
            <a:endParaRPr b="0" lang="en-US" sz="1800" spc="-1" strike="noStrike">
              <a:solidFill>
                <a:srgbClr val="000000"/>
              </a:solidFill>
              <a:latin typeface="Arial"/>
            </a:endParaRPr>
          </a:p>
        </p:txBody>
      </p:sp>
      <p:sp>
        <p:nvSpPr>
          <p:cNvPr id="84" name="Content Placeholder 1"/>
          <p:cNvSpPr/>
          <p:nvPr/>
        </p:nvSpPr>
        <p:spPr>
          <a:xfrm>
            <a:off x="482400" y="2047680"/>
            <a:ext cx="5002920" cy="3437640"/>
          </a:xfrm>
          <a:prstGeom prst="rect">
            <a:avLst/>
          </a:prstGeom>
          <a:noFill/>
          <a:ln w="0">
            <a:noFill/>
          </a:ln>
        </p:spPr>
        <p:style>
          <a:lnRef idx="0"/>
          <a:fillRef idx="0"/>
          <a:effectRef idx="0"/>
          <a:fontRef idx="minor"/>
        </p:style>
        <p:txBody>
          <a:bodyPr lIns="90000" rIns="90000" tIns="45000" bIns="45000" anchor="ctr">
            <a:normAutofit/>
          </a:bodyPr>
          <a:p>
            <a:pPr defTabSz="914400">
              <a:lnSpc>
                <a:spcPct val="101000"/>
              </a:lnSpc>
              <a:spcBef>
                <a:spcPts val="700"/>
              </a:spcBef>
              <a:spcAft>
                <a:spcPts val="700"/>
              </a:spcAft>
              <a:tabLst>
                <a:tab algn="l" pos="0"/>
              </a:tabLst>
            </a:pPr>
            <a:r>
              <a:rPr b="0" lang="en-US" sz="2000" spc="41" strike="noStrike">
                <a:solidFill>
                  <a:schemeClr val="lt1"/>
                </a:solidFill>
                <a:latin typeface="Franklin Gothic Medium"/>
              </a:rPr>
              <a:t>Hello</a:t>
            </a:r>
            <a:r>
              <a:rPr b="0" lang="en-US" sz="2000" spc="41" strike="noStrike">
                <a:solidFill>
                  <a:schemeClr val="lt1"/>
                </a:solidFill>
                <a:latin typeface="Franklin Gothic Medium"/>
                <a:ea typeface="Franklin Gothic Medium"/>
              </a:rPr>
              <a:t>, everyone! </a:t>
            </a:r>
            <a:endParaRPr b="0" lang="en-US" sz="2000" spc="-1" strike="noStrike">
              <a:solidFill>
                <a:srgbClr val="000000"/>
              </a:solidFill>
              <a:latin typeface="Arial"/>
            </a:endParaRPr>
          </a:p>
          <a:p>
            <a:pPr defTabSz="914400">
              <a:lnSpc>
                <a:spcPct val="101000"/>
              </a:lnSpc>
              <a:spcBef>
                <a:spcPts val="700"/>
              </a:spcBef>
              <a:spcAft>
                <a:spcPts val="700"/>
              </a:spcAft>
              <a:tabLst>
                <a:tab algn="l" pos="0"/>
              </a:tabLst>
            </a:pPr>
            <a:r>
              <a:rPr b="0" lang="en-US" sz="2000" spc="41" strike="noStrike">
                <a:solidFill>
                  <a:schemeClr val="lt1"/>
                </a:solidFill>
                <a:latin typeface="Franklin Gothic Medium"/>
                <a:ea typeface="Franklin Gothic Medium"/>
              </a:rPr>
              <a:t>Today, we're exploring Azure Bicep, Microsoft's domain-specific language for deploying Azure resources. With Bicep, we can streamline infrastructure deployment, improve readability, and unlock the power of Infrastructure as Code in Azure </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960120" y="317880"/>
            <a:ext cx="10267200" cy="169920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n-US" sz="6600" spc="109" strike="noStrike" cap="all">
                <a:solidFill>
                  <a:schemeClr val="lt1"/>
                </a:solidFill>
                <a:latin typeface="Franklin Gothic Demi Cond"/>
              </a:rPr>
              <a:t>OVERVIEW</a:t>
            </a:r>
            <a:endParaRPr b="0" lang="en-US" sz="6600" spc="-1" strike="noStrike">
              <a:solidFill>
                <a:srgbClr val="000000"/>
              </a:solidFill>
              <a:latin typeface="Arial"/>
            </a:endParaRPr>
          </a:p>
        </p:txBody>
      </p:sp>
      <p:sp>
        <p:nvSpPr>
          <p:cNvPr id="86" name=""/>
          <p:cNvSpPr/>
          <p:nvPr/>
        </p:nvSpPr>
        <p:spPr>
          <a:xfrm>
            <a:off x="228600" y="2359440"/>
            <a:ext cx="11428920" cy="13690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000" spc="-1" strike="noStrike">
                <a:solidFill>
                  <a:srgbClr val="000000"/>
                </a:solidFill>
                <a:latin typeface="Arial"/>
              </a:rPr>
              <a:t>Azure Bicep is a domain-specific language (DSL) designed for simplifying the deployment of Azure resources through Infrastructure as Code (IaC) practices. It serves as an abstraction layer on top of Azure Resource Manager (ARM) templates, offering a more intuitive and readable syntax for defining infrastructure configurations.</a:t>
            </a:r>
            <a:endParaRPr b="0" lang="en-US" sz="2000" spc="-1" strike="noStrike">
              <a:solidFill>
                <a:srgbClr val="000000"/>
              </a:solidFill>
              <a:latin typeface="Arial"/>
            </a:endParaRPr>
          </a:p>
        </p:txBody>
      </p:sp>
      <p:sp>
        <p:nvSpPr>
          <p:cNvPr id="87" name="Content Placeholder 2"/>
          <p:cNvSpPr/>
          <p:nvPr/>
        </p:nvSpPr>
        <p:spPr>
          <a:xfrm>
            <a:off x="228600" y="3594960"/>
            <a:ext cx="11657520" cy="3033360"/>
          </a:xfrm>
          <a:prstGeom prst="rect">
            <a:avLst/>
          </a:prstGeom>
          <a:noFill/>
          <a:ln w="0">
            <a:noFill/>
          </a:ln>
        </p:spPr>
        <p:style>
          <a:lnRef idx="0"/>
          <a:fillRef idx="0"/>
          <a:effectRef idx="0"/>
          <a:fontRef idx="minor"/>
        </p:style>
        <p:txBody>
          <a:bodyPr lIns="90000" rIns="90000" tIns="45000" bIns="45000" anchor="t">
            <a:normAutofit fontScale="93333"/>
          </a:bodyPr>
          <a:p>
            <a:pPr marL="432000" indent="-324000" defTabSz="914400">
              <a:lnSpc>
                <a:spcPct val="101000"/>
              </a:lnSpc>
              <a:spcBef>
                <a:spcPts val="1417"/>
              </a:spcBef>
              <a:buClr>
                <a:srgbClr val="000000"/>
              </a:buClr>
              <a:buSzPct val="45000"/>
              <a:buFont typeface="Wingdings" charset="2"/>
              <a:buChar char=""/>
            </a:pPr>
            <a:r>
              <a:rPr b="0" lang="en-US" sz="2000" spc="41" strike="noStrike">
                <a:solidFill>
                  <a:schemeClr val="dk1"/>
                </a:solidFill>
                <a:latin typeface="Franklin Gothic Medium"/>
              </a:rPr>
              <a:t>Declarative Syntax: Bicep uses a declarative syntax that allows you to express your desired Azure infrastructure state without specifying the implementation details. </a:t>
            </a:r>
            <a:endParaRPr b="0" lang="en-US" sz="2000" spc="-1" strike="noStrike">
              <a:solidFill>
                <a:srgbClr val="000000"/>
              </a:solidFill>
              <a:latin typeface="Arial"/>
            </a:endParaRPr>
          </a:p>
          <a:p>
            <a:pPr marL="432000" indent="-324000" defTabSz="914400">
              <a:lnSpc>
                <a:spcPct val="101000"/>
              </a:lnSpc>
              <a:spcBef>
                <a:spcPts val="1417"/>
              </a:spcBef>
              <a:buClr>
                <a:srgbClr val="000000"/>
              </a:buClr>
              <a:buSzPct val="45000"/>
              <a:buFont typeface="Wingdings" charset="2"/>
              <a:buChar char=""/>
            </a:pPr>
            <a:r>
              <a:rPr b="0" lang="en-US" sz="2000" spc="41" strike="noStrike">
                <a:solidFill>
                  <a:schemeClr val="dk1"/>
                </a:solidFill>
                <a:latin typeface="Franklin Gothic Medium"/>
              </a:rPr>
              <a:t>Readability: Bicep code is more human-readable and less verbose compared to JSON-based ARM templates, making it easier to understand and maintain. </a:t>
            </a:r>
            <a:endParaRPr b="0" lang="en-US" sz="2000" spc="-1" strike="noStrike">
              <a:solidFill>
                <a:srgbClr val="000000"/>
              </a:solidFill>
              <a:latin typeface="Arial"/>
            </a:endParaRPr>
          </a:p>
          <a:p>
            <a:pPr marL="432000" indent="-324000" defTabSz="914400">
              <a:lnSpc>
                <a:spcPct val="101000"/>
              </a:lnSpc>
              <a:spcBef>
                <a:spcPts val="1417"/>
              </a:spcBef>
              <a:buClr>
                <a:srgbClr val="000000"/>
              </a:buClr>
              <a:buSzPct val="45000"/>
              <a:buFont typeface="Wingdings" charset="2"/>
              <a:buChar char=""/>
            </a:pPr>
            <a:r>
              <a:rPr b="0" lang="en-US" sz="2000" spc="41" strike="noStrike">
                <a:solidFill>
                  <a:schemeClr val="dk1"/>
                </a:solidFill>
                <a:latin typeface="Franklin Gothic Medium"/>
              </a:rPr>
              <a:t>Modularity: Bicep supports modularization through the use of reusable modules, enabling code reuse and promoting best practices in infrastructure design.</a:t>
            </a:r>
            <a:endParaRPr b="0" lang="en-US" sz="2000" spc="-1" strike="noStrike">
              <a:solidFill>
                <a:srgbClr val="000000"/>
              </a:solidFill>
              <a:latin typeface="Arial"/>
            </a:endParaRPr>
          </a:p>
          <a:p>
            <a:pPr marL="432000" indent="-324000" defTabSz="914400">
              <a:lnSpc>
                <a:spcPct val="101000"/>
              </a:lnSpc>
              <a:spcBef>
                <a:spcPts val="1417"/>
              </a:spcBef>
              <a:buClr>
                <a:srgbClr val="000000"/>
              </a:buClr>
              <a:buSzPct val="45000"/>
              <a:buFont typeface="Wingdings" charset="2"/>
              <a:buChar char=""/>
            </a:pPr>
            <a:r>
              <a:rPr b="0" lang="en-US" sz="2000" spc="41" strike="noStrike">
                <a:solidFill>
                  <a:schemeClr val="dk1"/>
                </a:solidFill>
                <a:latin typeface="Franklin Gothic Medium"/>
              </a:rPr>
              <a:t>Integration: It seamlessly integrates with Azure CLI and Azure PowerShell, providing a unified experience for compiling and deploying Bicep files to Azure.</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960120" y="317880"/>
            <a:ext cx="10267200" cy="169920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n-US" sz="6600" spc="109" strike="noStrike" cap="all">
                <a:solidFill>
                  <a:schemeClr val="lt1"/>
                </a:solidFill>
                <a:latin typeface="Franklin Gothic Demi Cond"/>
              </a:rPr>
              <a:t>Benefits of Bicep</a:t>
            </a:r>
            <a:endParaRPr b="0" lang="en-US" sz="6600" spc="-1" strike="noStrike">
              <a:solidFill>
                <a:srgbClr val="000000"/>
              </a:solidFill>
              <a:latin typeface="Arial"/>
            </a:endParaRPr>
          </a:p>
        </p:txBody>
      </p:sp>
      <p:sp>
        <p:nvSpPr>
          <p:cNvPr id="89" name="Content Placeholder 5"/>
          <p:cNvSpPr/>
          <p:nvPr/>
        </p:nvSpPr>
        <p:spPr>
          <a:xfrm>
            <a:off x="228600" y="2514600"/>
            <a:ext cx="11657520" cy="4113720"/>
          </a:xfrm>
          <a:prstGeom prst="rect">
            <a:avLst/>
          </a:prstGeom>
          <a:noFill/>
          <a:ln w="0">
            <a:noFill/>
          </a:ln>
        </p:spPr>
        <p:style>
          <a:lnRef idx="0"/>
          <a:fillRef idx="0"/>
          <a:effectRef idx="0"/>
          <a:fontRef idx="minor"/>
        </p:style>
        <p:txBody>
          <a:bodyPr lIns="90000" rIns="90000" tIns="45000" bIns="45000" anchor="t">
            <a:normAutofit fontScale="89999"/>
          </a:bodyPr>
          <a:p>
            <a:pPr marL="432000" indent="-324000" defTabSz="914400">
              <a:lnSpc>
                <a:spcPct val="101000"/>
              </a:lnSpc>
              <a:spcBef>
                <a:spcPts val="1417"/>
              </a:spcBef>
              <a:buClr>
                <a:srgbClr val="000000"/>
              </a:buClr>
              <a:buSzPct val="45000"/>
              <a:buFont typeface="Wingdings" charset="2"/>
              <a:buChar char=""/>
            </a:pPr>
            <a:r>
              <a:rPr b="0" lang="en-US" sz="2000" spc="41" strike="noStrike">
                <a:solidFill>
                  <a:schemeClr val="dk1"/>
                </a:solidFill>
                <a:latin typeface="Franklin Gothic Medium"/>
                <a:ea typeface="DejaVu Sans"/>
              </a:rPr>
              <a:t>Version Control: Since Bicep files are text-based, they can be easily managed with version control systems like Git. This enables collaboration among team members, version tracking, and rollbacks if needed.</a:t>
            </a:r>
            <a:endParaRPr b="0" lang="en-US" sz="2000" spc="-1" strike="noStrike">
              <a:solidFill>
                <a:srgbClr val="000000"/>
              </a:solidFill>
              <a:latin typeface="Arial"/>
            </a:endParaRPr>
          </a:p>
          <a:p>
            <a:pPr marL="432000" indent="-324000" defTabSz="914400">
              <a:lnSpc>
                <a:spcPct val="101000"/>
              </a:lnSpc>
              <a:spcBef>
                <a:spcPts val="1417"/>
              </a:spcBef>
              <a:buClr>
                <a:srgbClr val="000000"/>
              </a:buClr>
              <a:buSzPct val="45000"/>
              <a:buFont typeface="Wingdings" charset="2"/>
              <a:buChar char=""/>
            </a:pPr>
            <a:r>
              <a:rPr b="0" lang="en-US" sz="2000" spc="41" strike="noStrike">
                <a:solidFill>
                  <a:schemeClr val="dk1"/>
                </a:solidFill>
                <a:latin typeface="Franklin Gothic Medium"/>
                <a:ea typeface="DejaVu Sans"/>
              </a:rPr>
              <a:t>Future Compatibility: Bicep is designed to evolve alongside Azure services and best practices. It offers a more future-proof approach compared to directly working with ARM templates, as it abstracts complexities and adapts to changes in Azure.</a:t>
            </a:r>
            <a:endParaRPr b="0" lang="en-US" sz="2000" spc="-1" strike="noStrike">
              <a:solidFill>
                <a:srgbClr val="000000"/>
              </a:solidFill>
              <a:latin typeface="Arial"/>
            </a:endParaRPr>
          </a:p>
          <a:p>
            <a:pPr marL="432000" indent="-324000" defTabSz="914400">
              <a:lnSpc>
                <a:spcPct val="101000"/>
              </a:lnSpc>
              <a:spcBef>
                <a:spcPts val="1417"/>
              </a:spcBef>
              <a:buClr>
                <a:srgbClr val="000000"/>
              </a:buClr>
              <a:buSzPct val="45000"/>
              <a:buFont typeface="Wingdings" charset="2"/>
              <a:buChar char=""/>
            </a:pPr>
            <a:r>
              <a:rPr b="0" lang="en-US" sz="2000" spc="41" strike="noStrike">
                <a:solidFill>
                  <a:schemeClr val="dk1"/>
                </a:solidFill>
                <a:latin typeface="Franklin Gothic Medium"/>
                <a:ea typeface="DejaVu Sans"/>
              </a:rPr>
              <a:t>Incremental Deployment: Bicep supports incremental deployments, allowing you to update only the resources that have changed. This reduces deployment times and minimizes disruptions to existing infrastructure.</a:t>
            </a:r>
            <a:endParaRPr b="0" lang="en-US" sz="2000" spc="-1" strike="noStrike">
              <a:solidFill>
                <a:srgbClr val="000000"/>
              </a:solidFill>
              <a:latin typeface="Arial"/>
            </a:endParaRPr>
          </a:p>
          <a:p>
            <a:pPr marL="432000" indent="-324000" defTabSz="914400">
              <a:lnSpc>
                <a:spcPct val="101000"/>
              </a:lnSpc>
              <a:spcBef>
                <a:spcPts val="1417"/>
              </a:spcBef>
              <a:buClr>
                <a:srgbClr val="000000"/>
              </a:buClr>
              <a:buSzPct val="45000"/>
              <a:buFont typeface="Wingdings" charset="2"/>
              <a:buChar char=""/>
            </a:pPr>
            <a:r>
              <a:rPr b="0" lang="en-US" sz="2000" spc="41" strike="noStrike">
                <a:solidFill>
                  <a:schemeClr val="dk1"/>
                </a:solidFill>
                <a:latin typeface="Franklin Gothic Medium"/>
                <a:ea typeface="DejaVu Sans"/>
              </a:rPr>
              <a:t>Type Safety: Bicep provides compile-time validation, catching errors before deployment. This helps in identifying issues early in the development process, reducing errors and improving the reliability of deployments.</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960120" y="317880"/>
            <a:ext cx="10267200" cy="169920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n-US" sz="6600" spc="109" strike="noStrike" cap="all">
                <a:solidFill>
                  <a:schemeClr val="lt1"/>
                </a:solidFill>
                <a:latin typeface="Franklin Gothic Demi Cond"/>
              </a:rPr>
              <a:t>Demo</a:t>
            </a:r>
            <a:endParaRPr b="0" lang="en-US" sz="6600" spc="-1" strike="noStrike">
              <a:solidFill>
                <a:srgbClr val="000000"/>
              </a:solidFill>
              <a:latin typeface="Arial"/>
            </a:endParaRPr>
          </a:p>
        </p:txBody>
      </p:sp>
      <p:sp>
        <p:nvSpPr>
          <p:cNvPr id="91" name=""/>
          <p:cNvSpPr/>
          <p:nvPr/>
        </p:nvSpPr>
        <p:spPr>
          <a:xfrm>
            <a:off x="367920" y="2324520"/>
            <a:ext cx="9460800" cy="31608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pc="-1" strike="noStrike">
                <a:solidFill>
                  <a:srgbClr val="000000"/>
                </a:solidFill>
                <a:latin typeface="Arial"/>
                <a:ea typeface="DejaVu Sans"/>
              </a:rPr>
              <a:t>targetScope = 'subscription'</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ea typeface="DejaVu Sans"/>
              </a:rPr>
              <a:t>@description('Name of the resource group to create.')</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ea typeface="DejaVu Sans"/>
              </a:rPr>
              <a:t>param rgName string</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ea typeface="DejaVu Sans"/>
              </a:rPr>
              <a:t>@description('Azure Region the resource group will be created in.')</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ea typeface="DejaVu Sans"/>
              </a:rPr>
              <a:t>param rgLocation string = deployment().location</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ea typeface="DejaVu Sans"/>
              </a:rPr>
              <a:t>resource resourceGroup 'Microsoft.Resources/resourceGroups@2022-09-01' = {</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name: rgName</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location: rgLocation</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ea typeface="DejaVu Sans"/>
              </a:rPr>
              <a:t>}</a:t>
            </a:r>
            <a:endParaRPr b="0" lang="en-US" sz="1800" spc="-1" strike="noStrike">
              <a:solidFill>
                <a:srgbClr val="000000"/>
              </a:solidFill>
              <a:latin typeface="Arial"/>
            </a:endParaRPr>
          </a:p>
        </p:txBody>
      </p:sp>
      <p:sp>
        <p:nvSpPr>
          <p:cNvPr id="92" name=""/>
          <p:cNvSpPr/>
          <p:nvPr/>
        </p:nvSpPr>
        <p:spPr>
          <a:xfrm>
            <a:off x="385200" y="5735160"/>
            <a:ext cx="10514520" cy="8571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pc="-1" strike="noStrike">
                <a:solidFill>
                  <a:srgbClr val="000000"/>
                </a:solidFill>
                <a:latin typeface="Arial"/>
                <a:ea typeface="DejaVu Sans"/>
              </a:rPr>
              <a:t>Referene for Bicep syntax and structure</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ea typeface="DejaVu Sans"/>
              </a:rPr>
              <a:t>https://learn.microsoft.com/en-us/azure/azure-resource-manager/bicep/file</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914400" y="-438840"/>
            <a:ext cx="5170320" cy="2037960"/>
          </a:xfrm>
          <a:prstGeom prst="rect">
            <a:avLst/>
          </a:prstGeom>
          <a:noFill/>
          <a:ln w="0">
            <a:noFill/>
          </a:ln>
        </p:spPr>
        <p:txBody>
          <a:bodyPr lIns="91440" rIns="91440" tIns="45720" bIns="45720" anchor="b">
            <a:normAutofit/>
          </a:bodyPr>
          <a:p>
            <a:pPr indent="0" defTabSz="914400">
              <a:lnSpc>
                <a:spcPct val="101000"/>
              </a:lnSpc>
              <a:spcBef>
                <a:spcPts val="700"/>
              </a:spcBef>
              <a:spcAft>
                <a:spcPts val="700"/>
              </a:spcAft>
              <a:buNone/>
              <a:tabLst>
                <a:tab algn="l" pos="0"/>
              </a:tabLst>
            </a:pPr>
            <a:r>
              <a:rPr b="0" lang="en-US" sz="6600" spc="109" strike="noStrike" cap="all">
                <a:solidFill>
                  <a:schemeClr val="lt1"/>
                </a:solidFill>
                <a:latin typeface="Franklin Gothic Demi Cond"/>
              </a:rPr>
              <a:t>SUMMARY</a:t>
            </a:r>
            <a:endParaRPr b="0" lang="en-US" sz="6600" spc="-1" strike="noStrike">
              <a:solidFill>
                <a:srgbClr val="000000"/>
              </a:solidFill>
              <a:latin typeface="Arial"/>
            </a:endParaRPr>
          </a:p>
        </p:txBody>
      </p:sp>
      <p:sp>
        <p:nvSpPr>
          <p:cNvPr id="94" name="PlaceHolder 2"/>
          <p:cNvSpPr>
            <a:spLocks noGrp="1"/>
          </p:cNvSpPr>
          <p:nvPr>
            <p:ph/>
          </p:nvPr>
        </p:nvSpPr>
        <p:spPr>
          <a:xfrm>
            <a:off x="228600" y="1600200"/>
            <a:ext cx="5713920" cy="4621320"/>
          </a:xfrm>
          <a:prstGeom prst="rect">
            <a:avLst/>
          </a:prstGeom>
          <a:noFill/>
          <a:ln w="0">
            <a:noFill/>
          </a:ln>
        </p:spPr>
        <p:txBody>
          <a:bodyPr lIns="91440" rIns="91440" tIns="45720" bIns="45720" anchor="t">
            <a:noAutofit/>
          </a:bodyPr>
          <a:p>
            <a:pPr indent="0" defTabSz="914400">
              <a:lnSpc>
                <a:spcPct val="101000"/>
              </a:lnSpc>
              <a:spcBef>
                <a:spcPts val="700"/>
              </a:spcBef>
              <a:spcAft>
                <a:spcPts val="700"/>
              </a:spcAft>
              <a:buNone/>
              <a:tabLst>
                <a:tab algn="l" pos="0"/>
              </a:tabLst>
            </a:pPr>
            <a:r>
              <a:rPr b="0" lang="en-US" sz="2000" spc="41" strike="noStrike">
                <a:solidFill>
                  <a:schemeClr val="lt1"/>
                </a:solidFill>
                <a:latin typeface="Franklin Gothic Medium"/>
              </a:rPr>
              <a:t>Azure Bicep is a language designed to manage Infrastructure as Code (IaC) through its simplified syntax and seamless integration with Azure CLI and PowerShell. It promotes abstraction and modularity, Bicep enhances code readability and promotes best practices in Infrastructure as Code (IaC). With idempotent deployments and a focus on code reuse, Bicep empowers organizations to streamline their infrastructure management, improve collaboration, and accelerate deployment cycles, thereby maximizing the benefits of IaC in Azure.</a:t>
            </a:r>
            <a:endParaRPr b="0" lang="en-US" sz="2000" spc="-1" strike="noStrike">
              <a:solidFill>
                <a:srgbClr val="000000"/>
              </a:solidFill>
              <a:latin typeface="Arial"/>
            </a:endParaRPr>
          </a:p>
        </p:txBody>
      </p:sp>
      <p:pic>
        <p:nvPicPr>
          <p:cNvPr id="95" name="Picture Placeholder 17" descr="A brick wall with a word painted on it"/>
          <p:cNvPicPr/>
          <p:nvPr/>
        </p:nvPicPr>
        <p:blipFill>
          <a:blip r:embed="rId1"/>
          <a:stretch/>
        </p:blipFill>
        <p:spPr>
          <a:xfrm>
            <a:off x="6742080" y="639720"/>
            <a:ext cx="2197080" cy="2544840"/>
          </a:xfrm>
          <a:prstGeom prst="rect">
            <a:avLst/>
          </a:prstGeom>
          <a:ln w="0">
            <a:noFill/>
          </a:ln>
        </p:spPr>
      </p:pic>
      <p:pic>
        <p:nvPicPr>
          <p:cNvPr id="96" name="Picture Placeholder 19" descr="A picture containing text, building, outdoor, sky&#10;"/>
          <p:cNvPicPr/>
          <p:nvPr/>
        </p:nvPicPr>
        <p:blipFill>
          <a:blip r:embed="rId2"/>
          <a:stretch/>
        </p:blipFill>
        <p:spPr>
          <a:xfrm>
            <a:off x="9337680" y="638280"/>
            <a:ext cx="2197080" cy="2544840"/>
          </a:xfrm>
          <a:prstGeom prst="rect">
            <a:avLst/>
          </a:prstGeom>
          <a:ln w="0">
            <a:noFill/>
          </a:ln>
        </p:spPr>
      </p:pic>
      <p:pic>
        <p:nvPicPr>
          <p:cNvPr id="97" name="Picture Placeholder 21" descr="A picture containing building, outdoor, city, line&#10;"/>
          <p:cNvPicPr/>
          <p:nvPr/>
        </p:nvPicPr>
        <p:blipFill>
          <a:blip r:embed="rId3"/>
          <a:stretch/>
        </p:blipFill>
        <p:spPr>
          <a:xfrm>
            <a:off x="6742080" y="3668760"/>
            <a:ext cx="2197080" cy="2552760"/>
          </a:xfrm>
          <a:prstGeom prst="rect">
            <a:avLst/>
          </a:prstGeom>
          <a:ln w="0">
            <a:noFill/>
          </a:ln>
        </p:spPr>
      </p:pic>
      <p:pic>
        <p:nvPicPr>
          <p:cNvPr id="98" name="Picture Placeholder 24" descr="A close-up of a building"/>
          <p:cNvPicPr/>
          <p:nvPr/>
        </p:nvPicPr>
        <p:blipFill>
          <a:blip r:embed="rId4"/>
          <a:stretch/>
        </p:blipFill>
        <p:spPr>
          <a:xfrm>
            <a:off x="9337680" y="3668760"/>
            <a:ext cx="2197080" cy="254484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4555080" y="3036600"/>
            <a:ext cx="7134480" cy="1699200"/>
          </a:xfrm>
          <a:prstGeom prst="rect">
            <a:avLst/>
          </a:prstGeom>
          <a:noFill/>
          <a:ln w="0">
            <a:noFill/>
          </a:ln>
        </p:spPr>
        <p:txBody>
          <a:bodyPr lIns="91440" rIns="91440" tIns="45720" bIns="45720" anchor="ctr">
            <a:noAutofit/>
          </a:bodyPr>
          <a:p>
            <a:pPr indent="0" defTabSz="914400">
              <a:lnSpc>
                <a:spcPct val="101000"/>
              </a:lnSpc>
              <a:spcBef>
                <a:spcPts val="700"/>
              </a:spcBef>
              <a:spcAft>
                <a:spcPts val="700"/>
              </a:spcAft>
              <a:buNone/>
              <a:tabLst>
                <a:tab algn="l" pos="0"/>
              </a:tabLst>
            </a:pPr>
            <a:r>
              <a:rPr b="0" lang="en-US" sz="6600" spc="109" strike="noStrike" cap="all">
                <a:solidFill>
                  <a:schemeClr val="lt1"/>
                </a:solidFill>
                <a:latin typeface="Franklin Gothic Demi Cond"/>
              </a:rPr>
              <a:t>THANK YOU</a:t>
            </a:r>
            <a:endParaRPr b="0" lang="en-US" sz="6600" spc="-1" strike="noStrike">
              <a:solidFill>
                <a:srgbClr val="000000"/>
              </a:solidFill>
              <a:latin typeface="Arial"/>
            </a:endParaRPr>
          </a:p>
        </p:txBody>
      </p:sp>
      <p:pic>
        <p:nvPicPr>
          <p:cNvPr id="100" name="Picture Placeholder 26" descr="Image of a typewriter with &quot;The End.&quot; typed on the paper. "/>
          <p:cNvPicPr/>
          <p:nvPr/>
        </p:nvPicPr>
        <p:blipFill>
          <a:blip r:embed="rId1"/>
          <a:stretch/>
        </p:blipFill>
        <p:spPr>
          <a:xfrm>
            <a:off x="-12960" y="1225440"/>
            <a:ext cx="4058640" cy="395028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JuxtaposeVTI">
  <a:themeElements>
    <a:clrScheme name="Juxtapose">
      <a:dk1>
        <a:srgbClr val="000000"/>
      </a:dk1>
      <a:lt1>
        <a:srgbClr val="ffffff"/>
      </a:lt1>
      <a:dk2>
        <a:srgbClr val="3f3f3f"/>
      </a:dk2>
      <a:lt2>
        <a:srgbClr val="f8f7f5"/>
      </a:lt2>
      <a:accent1>
        <a:srgbClr val="f99700"/>
      </a:accent1>
      <a:accent2>
        <a:srgbClr val="00bac7"/>
      </a:accent2>
      <a:accent3>
        <a:srgbClr val="ff5c21"/>
      </a:accent3>
      <a:accent4>
        <a:srgbClr val="6f7efd"/>
      </a:accent4>
      <a:accent5>
        <a:srgbClr val="acacac"/>
      </a:accent5>
      <a:accent6>
        <a:srgbClr val="737373"/>
      </a:accent6>
      <a:hlink>
        <a:srgbClr val="0099ff"/>
      </a:hlink>
      <a:folHlink>
        <a:srgbClr val="868686"/>
      </a:folHlink>
    </a:clrScheme>
    <a:fontScheme name="Custom 167">
      <a:majorFont>
        <a:latin typeface="Franklin Gothic Demi Cond" pitchFamily="0" charset="1"/>
        <a:ea typeface=""/>
        <a:cs typeface=""/>
      </a:majorFont>
      <a:minorFont>
        <a:latin typeface="Franklin Gothic Medium"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0.xml><?xml version="1.0" encoding="utf-8"?>
<a:theme xmlns:a="http://schemas.openxmlformats.org/drawingml/2006/main" xmlns:r="http://schemas.openxmlformats.org/officeDocument/2006/relationships" name="JuxtaposeVTI">
  <a:themeElements>
    <a:clrScheme name="Juxtapose">
      <a:dk1>
        <a:srgbClr val="000000"/>
      </a:dk1>
      <a:lt1>
        <a:srgbClr val="ffffff"/>
      </a:lt1>
      <a:dk2>
        <a:srgbClr val="3f3f3f"/>
      </a:dk2>
      <a:lt2>
        <a:srgbClr val="f8f7f5"/>
      </a:lt2>
      <a:accent1>
        <a:srgbClr val="f99700"/>
      </a:accent1>
      <a:accent2>
        <a:srgbClr val="00bac7"/>
      </a:accent2>
      <a:accent3>
        <a:srgbClr val="ff5c21"/>
      </a:accent3>
      <a:accent4>
        <a:srgbClr val="6f7efd"/>
      </a:accent4>
      <a:accent5>
        <a:srgbClr val="acacac"/>
      </a:accent5>
      <a:accent6>
        <a:srgbClr val="737373"/>
      </a:accent6>
      <a:hlink>
        <a:srgbClr val="0099ff"/>
      </a:hlink>
      <a:folHlink>
        <a:srgbClr val="868686"/>
      </a:folHlink>
    </a:clrScheme>
    <a:fontScheme name="Custom 167">
      <a:majorFont>
        <a:latin typeface="Franklin Gothic Demi Cond" pitchFamily="0" charset="1"/>
        <a:ea typeface=""/>
        <a:cs typeface=""/>
      </a:majorFont>
      <a:minorFont>
        <a:latin typeface="Franklin Gothic Medium"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1.xml><?xml version="1.0" encoding="utf-8"?>
<a:theme xmlns:a="http://schemas.openxmlformats.org/drawingml/2006/main" xmlns:r="http://schemas.openxmlformats.org/officeDocument/2006/relationships" name="JuxtaposeVTI">
  <a:themeElements>
    <a:clrScheme name="Juxtapose">
      <a:dk1>
        <a:srgbClr val="000000"/>
      </a:dk1>
      <a:lt1>
        <a:srgbClr val="ffffff"/>
      </a:lt1>
      <a:dk2>
        <a:srgbClr val="3f3f3f"/>
      </a:dk2>
      <a:lt2>
        <a:srgbClr val="f8f7f5"/>
      </a:lt2>
      <a:accent1>
        <a:srgbClr val="f99700"/>
      </a:accent1>
      <a:accent2>
        <a:srgbClr val="00bac7"/>
      </a:accent2>
      <a:accent3>
        <a:srgbClr val="ff5c21"/>
      </a:accent3>
      <a:accent4>
        <a:srgbClr val="6f7efd"/>
      </a:accent4>
      <a:accent5>
        <a:srgbClr val="acacac"/>
      </a:accent5>
      <a:accent6>
        <a:srgbClr val="737373"/>
      </a:accent6>
      <a:hlink>
        <a:srgbClr val="0099ff"/>
      </a:hlink>
      <a:folHlink>
        <a:srgbClr val="868686"/>
      </a:folHlink>
    </a:clrScheme>
    <a:fontScheme name="Custom 167">
      <a:majorFont>
        <a:latin typeface="Franklin Gothic Demi Cond" pitchFamily="0" charset="1"/>
        <a:ea typeface=""/>
        <a:cs typeface=""/>
      </a:majorFont>
      <a:minorFont>
        <a:latin typeface="Franklin Gothic Medium"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3.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JuxtaposeVTI">
  <a:themeElements>
    <a:clrScheme name="Juxtapose">
      <a:dk1>
        <a:srgbClr val="000000"/>
      </a:dk1>
      <a:lt1>
        <a:srgbClr val="ffffff"/>
      </a:lt1>
      <a:dk2>
        <a:srgbClr val="3f3f3f"/>
      </a:dk2>
      <a:lt2>
        <a:srgbClr val="f8f7f5"/>
      </a:lt2>
      <a:accent1>
        <a:srgbClr val="f99700"/>
      </a:accent1>
      <a:accent2>
        <a:srgbClr val="00bac7"/>
      </a:accent2>
      <a:accent3>
        <a:srgbClr val="ff5c21"/>
      </a:accent3>
      <a:accent4>
        <a:srgbClr val="6f7efd"/>
      </a:accent4>
      <a:accent5>
        <a:srgbClr val="acacac"/>
      </a:accent5>
      <a:accent6>
        <a:srgbClr val="737373"/>
      </a:accent6>
      <a:hlink>
        <a:srgbClr val="0099ff"/>
      </a:hlink>
      <a:folHlink>
        <a:srgbClr val="868686"/>
      </a:folHlink>
    </a:clrScheme>
    <a:fontScheme name="Custom 167">
      <a:majorFont>
        <a:latin typeface="Franklin Gothic Demi Cond" pitchFamily="0" charset="1"/>
        <a:ea typeface=""/>
        <a:cs typeface=""/>
      </a:majorFont>
      <a:minorFont>
        <a:latin typeface="Franklin Gothic Medium"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xml><?xml version="1.0" encoding="utf-8"?>
<a:theme xmlns:a="http://schemas.openxmlformats.org/drawingml/2006/main" xmlns:r="http://schemas.openxmlformats.org/officeDocument/2006/relationships" name="JuxtaposeVTI">
  <a:themeElements>
    <a:clrScheme name="Juxtapose">
      <a:dk1>
        <a:srgbClr val="000000"/>
      </a:dk1>
      <a:lt1>
        <a:srgbClr val="ffffff"/>
      </a:lt1>
      <a:dk2>
        <a:srgbClr val="3f3f3f"/>
      </a:dk2>
      <a:lt2>
        <a:srgbClr val="f8f7f5"/>
      </a:lt2>
      <a:accent1>
        <a:srgbClr val="f99700"/>
      </a:accent1>
      <a:accent2>
        <a:srgbClr val="00bac7"/>
      </a:accent2>
      <a:accent3>
        <a:srgbClr val="ff5c21"/>
      </a:accent3>
      <a:accent4>
        <a:srgbClr val="6f7efd"/>
      </a:accent4>
      <a:accent5>
        <a:srgbClr val="acacac"/>
      </a:accent5>
      <a:accent6>
        <a:srgbClr val="737373"/>
      </a:accent6>
      <a:hlink>
        <a:srgbClr val="0099ff"/>
      </a:hlink>
      <a:folHlink>
        <a:srgbClr val="868686"/>
      </a:folHlink>
    </a:clrScheme>
    <a:fontScheme name="Custom 167">
      <a:majorFont>
        <a:latin typeface="Franklin Gothic Demi Cond" pitchFamily="0" charset="1"/>
        <a:ea typeface=""/>
        <a:cs typeface=""/>
      </a:majorFont>
      <a:minorFont>
        <a:latin typeface="Franklin Gothic Medium"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4.xml><?xml version="1.0" encoding="utf-8"?>
<a:theme xmlns:a="http://schemas.openxmlformats.org/drawingml/2006/main" xmlns:r="http://schemas.openxmlformats.org/officeDocument/2006/relationships" name="JuxtaposeVTI">
  <a:themeElements>
    <a:clrScheme name="Juxtapose">
      <a:dk1>
        <a:srgbClr val="000000"/>
      </a:dk1>
      <a:lt1>
        <a:srgbClr val="ffffff"/>
      </a:lt1>
      <a:dk2>
        <a:srgbClr val="3f3f3f"/>
      </a:dk2>
      <a:lt2>
        <a:srgbClr val="f8f7f5"/>
      </a:lt2>
      <a:accent1>
        <a:srgbClr val="f99700"/>
      </a:accent1>
      <a:accent2>
        <a:srgbClr val="00bac7"/>
      </a:accent2>
      <a:accent3>
        <a:srgbClr val="ff5c21"/>
      </a:accent3>
      <a:accent4>
        <a:srgbClr val="6f7efd"/>
      </a:accent4>
      <a:accent5>
        <a:srgbClr val="acacac"/>
      </a:accent5>
      <a:accent6>
        <a:srgbClr val="737373"/>
      </a:accent6>
      <a:hlink>
        <a:srgbClr val="0099ff"/>
      </a:hlink>
      <a:folHlink>
        <a:srgbClr val="868686"/>
      </a:folHlink>
    </a:clrScheme>
    <a:fontScheme name="Custom 167">
      <a:majorFont>
        <a:latin typeface="Franklin Gothic Demi Cond" pitchFamily="0" charset="1"/>
        <a:ea typeface=""/>
        <a:cs typeface=""/>
      </a:majorFont>
      <a:minorFont>
        <a:latin typeface="Franklin Gothic Medium"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5.xml><?xml version="1.0" encoding="utf-8"?>
<a:theme xmlns:a="http://schemas.openxmlformats.org/drawingml/2006/main" xmlns:r="http://schemas.openxmlformats.org/officeDocument/2006/relationships" name="JuxtaposeVTI">
  <a:themeElements>
    <a:clrScheme name="Juxtapose">
      <a:dk1>
        <a:srgbClr val="000000"/>
      </a:dk1>
      <a:lt1>
        <a:srgbClr val="ffffff"/>
      </a:lt1>
      <a:dk2>
        <a:srgbClr val="3f3f3f"/>
      </a:dk2>
      <a:lt2>
        <a:srgbClr val="f8f7f5"/>
      </a:lt2>
      <a:accent1>
        <a:srgbClr val="f99700"/>
      </a:accent1>
      <a:accent2>
        <a:srgbClr val="00bac7"/>
      </a:accent2>
      <a:accent3>
        <a:srgbClr val="ff5c21"/>
      </a:accent3>
      <a:accent4>
        <a:srgbClr val="6f7efd"/>
      </a:accent4>
      <a:accent5>
        <a:srgbClr val="acacac"/>
      </a:accent5>
      <a:accent6>
        <a:srgbClr val="737373"/>
      </a:accent6>
      <a:hlink>
        <a:srgbClr val="0099ff"/>
      </a:hlink>
      <a:folHlink>
        <a:srgbClr val="868686"/>
      </a:folHlink>
    </a:clrScheme>
    <a:fontScheme name="Custom 167">
      <a:majorFont>
        <a:latin typeface="Franklin Gothic Demi Cond" pitchFamily="0" charset="1"/>
        <a:ea typeface=""/>
        <a:cs typeface=""/>
      </a:majorFont>
      <a:minorFont>
        <a:latin typeface="Franklin Gothic Medium"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6.xml><?xml version="1.0" encoding="utf-8"?>
<a:theme xmlns:a="http://schemas.openxmlformats.org/drawingml/2006/main" xmlns:r="http://schemas.openxmlformats.org/officeDocument/2006/relationships" name="JuxtaposeVTI">
  <a:themeElements>
    <a:clrScheme name="Juxtapose">
      <a:dk1>
        <a:srgbClr val="000000"/>
      </a:dk1>
      <a:lt1>
        <a:srgbClr val="ffffff"/>
      </a:lt1>
      <a:dk2>
        <a:srgbClr val="3f3f3f"/>
      </a:dk2>
      <a:lt2>
        <a:srgbClr val="f8f7f5"/>
      </a:lt2>
      <a:accent1>
        <a:srgbClr val="f99700"/>
      </a:accent1>
      <a:accent2>
        <a:srgbClr val="00bac7"/>
      </a:accent2>
      <a:accent3>
        <a:srgbClr val="ff5c21"/>
      </a:accent3>
      <a:accent4>
        <a:srgbClr val="6f7efd"/>
      </a:accent4>
      <a:accent5>
        <a:srgbClr val="acacac"/>
      </a:accent5>
      <a:accent6>
        <a:srgbClr val="737373"/>
      </a:accent6>
      <a:hlink>
        <a:srgbClr val="0099ff"/>
      </a:hlink>
      <a:folHlink>
        <a:srgbClr val="868686"/>
      </a:folHlink>
    </a:clrScheme>
    <a:fontScheme name="Custom 167">
      <a:majorFont>
        <a:latin typeface="Franklin Gothic Demi Cond" pitchFamily="0" charset="1"/>
        <a:ea typeface=""/>
        <a:cs typeface=""/>
      </a:majorFont>
      <a:minorFont>
        <a:latin typeface="Franklin Gothic Medium"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7.xml><?xml version="1.0" encoding="utf-8"?>
<a:theme xmlns:a="http://schemas.openxmlformats.org/drawingml/2006/main" xmlns:r="http://schemas.openxmlformats.org/officeDocument/2006/relationships" name="JuxtaposeVTI">
  <a:themeElements>
    <a:clrScheme name="Juxtapose">
      <a:dk1>
        <a:srgbClr val="000000"/>
      </a:dk1>
      <a:lt1>
        <a:srgbClr val="ffffff"/>
      </a:lt1>
      <a:dk2>
        <a:srgbClr val="3f3f3f"/>
      </a:dk2>
      <a:lt2>
        <a:srgbClr val="f8f7f5"/>
      </a:lt2>
      <a:accent1>
        <a:srgbClr val="f99700"/>
      </a:accent1>
      <a:accent2>
        <a:srgbClr val="00bac7"/>
      </a:accent2>
      <a:accent3>
        <a:srgbClr val="ff5c21"/>
      </a:accent3>
      <a:accent4>
        <a:srgbClr val="6f7efd"/>
      </a:accent4>
      <a:accent5>
        <a:srgbClr val="acacac"/>
      </a:accent5>
      <a:accent6>
        <a:srgbClr val="737373"/>
      </a:accent6>
      <a:hlink>
        <a:srgbClr val="0099ff"/>
      </a:hlink>
      <a:folHlink>
        <a:srgbClr val="868686"/>
      </a:folHlink>
    </a:clrScheme>
    <a:fontScheme name="Custom 167">
      <a:majorFont>
        <a:latin typeface="Franklin Gothic Demi Cond" pitchFamily="0" charset="1"/>
        <a:ea typeface=""/>
        <a:cs typeface=""/>
      </a:majorFont>
      <a:minorFont>
        <a:latin typeface="Franklin Gothic Medium"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8.xml><?xml version="1.0" encoding="utf-8"?>
<a:theme xmlns:a="http://schemas.openxmlformats.org/drawingml/2006/main" xmlns:r="http://schemas.openxmlformats.org/officeDocument/2006/relationships" name="JuxtaposeVTI">
  <a:themeElements>
    <a:clrScheme name="Juxtapose">
      <a:dk1>
        <a:srgbClr val="000000"/>
      </a:dk1>
      <a:lt1>
        <a:srgbClr val="ffffff"/>
      </a:lt1>
      <a:dk2>
        <a:srgbClr val="3f3f3f"/>
      </a:dk2>
      <a:lt2>
        <a:srgbClr val="f8f7f5"/>
      </a:lt2>
      <a:accent1>
        <a:srgbClr val="f99700"/>
      </a:accent1>
      <a:accent2>
        <a:srgbClr val="00bac7"/>
      </a:accent2>
      <a:accent3>
        <a:srgbClr val="ff5c21"/>
      </a:accent3>
      <a:accent4>
        <a:srgbClr val="6f7efd"/>
      </a:accent4>
      <a:accent5>
        <a:srgbClr val="acacac"/>
      </a:accent5>
      <a:accent6>
        <a:srgbClr val="737373"/>
      </a:accent6>
      <a:hlink>
        <a:srgbClr val="0099ff"/>
      </a:hlink>
      <a:folHlink>
        <a:srgbClr val="868686"/>
      </a:folHlink>
    </a:clrScheme>
    <a:fontScheme name="Custom 167">
      <a:majorFont>
        <a:latin typeface="Franklin Gothic Demi Cond" pitchFamily="0" charset="1"/>
        <a:ea typeface=""/>
        <a:cs typeface=""/>
      </a:majorFont>
      <a:minorFont>
        <a:latin typeface="Franklin Gothic Medium"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9.xml><?xml version="1.0" encoding="utf-8"?>
<a:theme xmlns:a="http://schemas.openxmlformats.org/drawingml/2006/main" xmlns:r="http://schemas.openxmlformats.org/officeDocument/2006/relationships" name="JuxtaposeVTI">
  <a:themeElements>
    <a:clrScheme name="Juxtapose">
      <a:dk1>
        <a:srgbClr val="000000"/>
      </a:dk1>
      <a:lt1>
        <a:srgbClr val="ffffff"/>
      </a:lt1>
      <a:dk2>
        <a:srgbClr val="3f3f3f"/>
      </a:dk2>
      <a:lt2>
        <a:srgbClr val="f8f7f5"/>
      </a:lt2>
      <a:accent1>
        <a:srgbClr val="f99700"/>
      </a:accent1>
      <a:accent2>
        <a:srgbClr val="00bac7"/>
      </a:accent2>
      <a:accent3>
        <a:srgbClr val="ff5c21"/>
      </a:accent3>
      <a:accent4>
        <a:srgbClr val="6f7efd"/>
      </a:accent4>
      <a:accent5>
        <a:srgbClr val="acacac"/>
      </a:accent5>
      <a:accent6>
        <a:srgbClr val="737373"/>
      </a:accent6>
      <a:hlink>
        <a:srgbClr val="0099ff"/>
      </a:hlink>
      <a:folHlink>
        <a:srgbClr val="868686"/>
      </a:folHlink>
    </a:clrScheme>
    <a:fontScheme name="Custom 167">
      <a:majorFont>
        <a:latin typeface="Franklin Gothic Demi Cond" pitchFamily="0" charset="1"/>
        <a:ea typeface=""/>
        <a:cs typeface=""/>
      </a:majorFont>
      <a:minorFont>
        <a:latin typeface="Franklin Gothic Medium"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D6DA60BD-0042-4722-B671-D551884D1EED}">
  <ds:schemaRefs>
    <ds:schemaRef ds:uri="http://schemas.microsoft.com/sharepoint/v3/contenttype/forms"/>
  </ds:schemaRefs>
</ds:datastoreItem>
</file>

<file path=customXml/itemProps2.xml><?xml version="1.0" encoding="utf-8"?>
<ds:datastoreItem xmlns:ds="http://schemas.openxmlformats.org/officeDocument/2006/customXml" ds:itemID="{FD85BFFF-2B6E-4D20-8938-61E36B8CFE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C069F72-2015-4FB6-9588-A49CB14BDC12}">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_JuxtaposeVTI</Template>
  <TotalTime>138</TotalTime>
  <Application>LibreOffice/7.6.5.2$Linux_X86_64 LibreOffice_project/60$Build-2</Application>
  <AppVersion>15.0000</AppVersion>
  <Words>550</Words>
  <Paragraphs>106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2024-04-15T11:23:55Z</dcterms:created>
  <dc:creator/>
  <dc:description/>
  <dc:language>en-US</dc:language>
  <cp:lastModifiedBy/>
  <dcterms:modified xsi:type="dcterms:W3CDTF">2024-04-19T23:12:26Z</dcterms:modified>
  <cp:revision>171</cp:revision>
  <dc:subject/>
  <dc:title>PRESENTATION TITLE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Notes">
    <vt:i4>4</vt:i4>
  </property>
  <property fmtid="{D5CDD505-2E9C-101B-9397-08002B2CF9AE}" pid="4" name="PresentationFormat">
    <vt:lpwstr>Widescreen</vt:lpwstr>
  </property>
  <property fmtid="{D5CDD505-2E9C-101B-9397-08002B2CF9AE}" pid="5" name="Slides">
    <vt:i4>13</vt:i4>
  </property>
</Properties>
</file>